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7ec2046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c7ec2046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f95f70679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f95f70679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c7ec2046d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c7ec2046d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c7ec2046d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c7ec2046d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7ec2046d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c7ec2046d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c7ec2046d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c7ec2046d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7ec2046d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c7ec2046d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c7ec2046d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c7ec2046d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7ec2046d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c7ec2046d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7ec2046d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c7ec2046d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bf95f70679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bf95f7067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c7ec2046d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c7ec2046d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ef9a334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bef9a334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ef9a3348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bef9a3348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ef9a3348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bef9a3348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bef9a3348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bef9a3348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c7ec2046d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c7ec2046d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bf95f70679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bf95f7067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the differences between the term gun and blaster.  Also talk about the pushback from ONE community member.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bf95f70679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bf95f70679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bf95f70679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bf95f70679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add that it increases the air of “this is special” for the event.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f95f70679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bf95f70679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the TSA and security theater.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bf95f7067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bf95f7067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this slide demonstrate the reference rifle and the RF-5 Hammer shot.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f95f70679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bf95f70679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why we provide our own darts and how that helps safety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f95f70679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bf95f70679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~90 fps on an n-strike dart is about half a joule.  Doubling the speed </a:t>
            </a:r>
            <a:r>
              <a:rPr lang="en"/>
              <a:t>squares</a:t>
            </a:r>
            <a:r>
              <a:rPr lang="en"/>
              <a:t> the energy of the dart impact.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kyle@bridgmanlibrary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Run a Successful Nerf Night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Kyle Bartoszek, Youth Librarian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Bridgman Public Library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supplies should my library buy?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For your first Nerf Nite Program, I would </a:t>
            </a:r>
            <a:r>
              <a:rPr lang="en" sz="2000"/>
              <a:t>recommend</a:t>
            </a:r>
            <a:r>
              <a:rPr lang="en" sz="2000"/>
              <a:t> darts.  Nerf-Nstrike </a:t>
            </a:r>
            <a:r>
              <a:rPr lang="en" sz="2000"/>
              <a:t>caliber</a:t>
            </a:r>
            <a:r>
              <a:rPr lang="en" sz="2000"/>
              <a:t> is pretty universal and a large range of blasters will accept them.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supplies should my library buy?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Safety Glasses.  Generally, we just don’t want darts hitting eyes.  To this end, my </a:t>
            </a:r>
            <a:r>
              <a:rPr lang="en" sz="2000"/>
              <a:t>prescription</a:t>
            </a:r>
            <a:r>
              <a:rPr lang="en" sz="2000"/>
              <a:t> glasses have taken a hit and been fine.  So long as participants have </a:t>
            </a:r>
            <a:r>
              <a:rPr lang="en" sz="2000"/>
              <a:t>something</a:t>
            </a:r>
            <a:r>
              <a:rPr lang="en" sz="2000"/>
              <a:t> to protect their eyes, provided by the library or brought from home, that is enough to ensure safety.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supplies should my library buy?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Low maintenance blasters.  This means no external magazines, no batteries, and simple operation.</a:t>
            </a:r>
            <a:endParaRPr sz="2000"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338" y="2252475"/>
            <a:ext cx="25050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of a Nerf Night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4:30 Library closes and supplies are brought out.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5:00 Participants arrive, are directed to the front desk for liability waivers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5:15 Free for all warm up round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5:30 First game starts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of a Nerf Night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5:30 - 7:00 Participants get to vote on if or not they want to play </a:t>
            </a:r>
            <a:r>
              <a:rPr lang="en" sz="2000"/>
              <a:t>the</a:t>
            </a:r>
            <a:r>
              <a:rPr lang="en" sz="2000"/>
              <a:t> same game again or roll over to a different Nerf game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7:00-7:15 Participants help pick up darts and the event ends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types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Zombies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Capture the Flag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Team Elimination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types: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Zombies</a:t>
            </a:r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Rules for Zombie Players: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They do not get blasters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They are attempting to tag other players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they get hit by a nerf dart, they are to put their hands above their head and return to the spawn area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After 5 seconds, they can leave the spawn area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types: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Zombies</a:t>
            </a:r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Rules for Human Players: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They have blasters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they get tagged by a Zombie, they are to raise their hands above their head and make their way to the spawn area.  They then put their blaster in a drop off area.  The player is now a Zombie and must tag Humans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types: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Capture the Flag</a:t>
            </a:r>
            <a:endParaRPr/>
          </a:p>
        </p:txBody>
      </p:sp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Players divided into 2 teams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When a player is hit with a dart, they must put their hands above their head and return to their spawn area (no jail)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a player is carrying a flag and gets hit, they must drop the flag, </a:t>
            </a:r>
            <a:r>
              <a:rPr lang="en" sz="2000"/>
              <a:t>regardless</a:t>
            </a:r>
            <a:r>
              <a:rPr lang="en" sz="2000"/>
              <a:t> of who’s flag it is.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types: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Elimination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Players pick teams of 5-6.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One hit means an elimination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Best 2 of 3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Last kid standing wins the round for their team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This game works well if there are 20 or fewer players at the event, but quickly falls apart with large numbers.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even 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Nerf Night?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A Nerf Night event is a program in which participants gather in a location to play various games using nerf blasters and foam darts.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Play Some Nerf!</a:t>
            </a:r>
            <a:endParaRPr/>
          </a:p>
        </p:txBody>
      </p:sp>
      <p:sp>
        <p:nvSpPr>
          <p:cNvPr id="180" name="Google Shape;180;p32"/>
          <p:cNvSpPr txBox="1"/>
          <p:nvPr/>
        </p:nvSpPr>
        <p:spPr>
          <a:xfrm>
            <a:off x="2166475" y="2571750"/>
            <a:ext cx="48111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 need some volunteers</a:t>
            </a:r>
            <a:endParaRPr sz="3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Elimination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Capture the Flag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Zombies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206" name="Google Shape;206;p3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Kyle Bartoszek: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kyle@bridgmanlibrary.com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269-465-3663 (main library number)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Helpful Terminology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Words to avoid:</a:t>
            </a:r>
            <a:br>
              <a:rPr lang="en" sz="2000"/>
            </a:br>
            <a:r>
              <a:rPr lang="en" sz="2000"/>
              <a:t>Nerf </a:t>
            </a:r>
            <a:r>
              <a:rPr b="1" lang="en" sz="2000"/>
              <a:t>Gun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Nerf </a:t>
            </a:r>
            <a:r>
              <a:rPr b="1" lang="en" sz="2000"/>
              <a:t>Bullet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Replacement words: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Nerf Blaster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Nerf Dart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Bridgman Public Library’s Protocol for Nerf Night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Close the library early to most library services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When participants enter, they are directed to the front desk to sign liability waivers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Inform participants where safety glasses are located and instruct them to wear the safety glasses.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Close Early?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Patron’s don’t like getting hit with Nerf darts while browsing for books or other library materials.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Wait, did he say liability waiver?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Yes.  The </a:t>
            </a:r>
            <a:r>
              <a:rPr lang="en" sz="2000"/>
              <a:t>liability</a:t>
            </a:r>
            <a:r>
              <a:rPr lang="en" sz="2000"/>
              <a:t> </a:t>
            </a:r>
            <a:r>
              <a:rPr lang="en" sz="2000"/>
              <a:t>waiver</a:t>
            </a:r>
            <a:r>
              <a:rPr lang="en" sz="2000"/>
              <a:t> is meant to not only keep the library safe from a legal perspective, but it also signals to the participants that they need to be a bit more safety </a:t>
            </a:r>
            <a:r>
              <a:rPr lang="en" sz="2000"/>
              <a:t>conscious.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Copies of the BPL liability waiver are available upon request.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glasses and muzzle velocity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We provide safety glasses for this event.  However, prescription glasses will serve just fine for this purpose.  The key factor for safety here is limiting blasters to no more than ~90 feet per second.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BYOB</a:t>
            </a:r>
            <a:br>
              <a:rPr lang="en"/>
            </a:br>
            <a:r>
              <a:rPr lang="en"/>
              <a:t>Bring Your 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Blaster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Nerf blasters are a bit </a:t>
            </a:r>
            <a:r>
              <a:rPr lang="en" sz="2000"/>
              <a:t>pricey</a:t>
            </a:r>
            <a:r>
              <a:rPr lang="en" sz="2000"/>
              <a:t>.  BPL owns 8 Hammer Shots for participants to use.  However, we heavily encourage participants to bring their own blasters.  We provide the darts.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of Thumb for Nerf Blaster Safety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If you are unfamiliar with a blaster, have a kid test fire it.  If it seems too fast, you are allowed to ban it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