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61" r:id="rId7"/>
    <p:sldId id="260" r:id="rId8"/>
    <p:sldId id="278" r:id="rId9"/>
    <p:sldId id="280" r:id="rId10"/>
    <p:sldId id="262" r:id="rId11"/>
    <p:sldId id="263" r:id="rId12"/>
    <p:sldId id="259" r:id="rId13"/>
    <p:sldId id="272" r:id="rId14"/>
    <p:sldId id="274" r:id="rId15"/>
    <p:sldId id="268" r:id="rId16"/>
    <p:sldId id="276" r:id="rId17"/>
    <p:sldId id="277" r:id="rId18"/>
    <p:sldId id="265" r:id="rId19"/>
    <p:sldId id="273" r:id="rId20"/>
    <p:sldId id="270" r:id="rId21"/>
    <p:sldId id="266" r:id="rId22"/>
    <p:sldId id="282" r:id="rId23"/>
    <p:sldId id="275" r:id="rId24"/>
    <p:sldId id="267" r:id="rId25"/>
    <p:sldId id="271"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E2BB02-1DFC-2242-B3F5-E010A9F2FFD1}" v="16" dt="2022-08-30T16:34:47.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680"/>
  </p:normalViewPr>
  <p:slideViewPr>
    <p:cSldViewPr snapToGrid="0">
      <p:cViewPr varScale="1">
        <p:scale>
          <a:sx n="103" d="100"/>
          <a:sy n="103" d="100"/>
        </p:scale>
        <p:origin x="8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eley Briggs" userId="ba924009-054d-4e60-bfe8-a5fdb55a00a7" providerId="ADAL" clId="{86E2BB02-1DFC-2242-B3F5-E010A9F2FFD1}"/>
    <pc:docChg chg="undo custSel addSld delSld modSld sldOrd">
      <pc:chgData name="Keeley Briggs" userId="ba924009-054d-4e60-bfe8-a5fdb55a00a7" providerId="ADAL" clId="{86E2BB02-1DFC-2242-B3F5-E010A9F2FFD1}" dt="2022-11-03T14:42:39.267" v="5187" actId="20577"/>
      <pc:docMkLst>
        <pc:docMk/>
      </pc:docMkLst>
      <pc:sldChg chg="modSp mod">
        <pc:chgData name="Keeley Briggs" userId="ba924009-054d-4e60-bfe8-a5fdb55a00a7" providerId="ADAL" clId="{86E2BB02-1DFC-2242-B3F5-E010A9F2FFD1}" dt="2022-09-20T19:11:10.071" v="5185" actId="20577"/>
        <pc:sldMkLst>
          <pc:docMk/>
          <pc:sldMk cId="3068277893" sldId="257"/>
        </pc:sldMkLst>
        <pc:spChg chg="mod">
          <ac:chgData name="Keeley Briggs" userId="ba924009-054d-4e60-bfe8-a5fdb55a00a7" providerId="ADAL" clId="{86E2BB02-1DFC-2242-B3F5-E010A9F2FFD1}" dt="2022-09-20T19:11:10.071" v="5185" actId="20577"/>
          <ac:spMkLst>
            <pc:docMk/>
            <pc:sldMk cId="3068277893" sldId="257"/>
            <ac:spMk id="3" creationId="{C5024497-5EE8-13D7-6E9E-B4E5DD95EA1A}"/>
          </ac:spMkLst>
        </pc:spChg>
        <pc:picChg chg="mod">
          <ac:chgData name="Keeley Briggs" userId="ba924009-054d-4e60-bfe8-a5fdb55a00a7" providerId="ADAL" clId="{86E2BB02-1DFC-2242-B3F5-E010A9F2FFD1}" dt="2022-08-29T18:30:10.390" v="2" actId="1076"/>
          <ac:picMkLst>
            <pc:docMk/>
            <pc:sldMk cId="3068277893" sldId="257"/>
            <ac:picMk id="7" creationId="{AA4DE39F-3188-34D1-7470-5E42CBF9A0C8}"/>
          </ac:picMkLst>
        </pc:picChg>
      </pc:sldChg>
      <pc:sldChg chg="del">
        <pc:chgData name="Keeley Briggs" userId="ba924009-054d-4e60-bfe8-a5fdb55a00a7" providerId="ADAL" clId="{86E2BB02-1DFC-2242-B3F5-E010A9F2FFD1}" dt="2022-08-30T12:47:06.625" v="2257" actId="2696"/>
        <pc:sldMkLst>
          <pc:docMk/>
          <pc:sldMk cId="2334076970" sldId="258"/>
        </pc:sldMkLst>
      </pc:sldChg>
      <pc:sldChg chg="modSp mod">
        <pc:chgData name="Keeley Briggs" userId="ba924009-054d-4e60-bfe8-a5fdb55a00a7" providerId="ADAL" clId="{86E2BB02-1DFC-2242-B3F5-E010A9F2FFD1}" dt="2022-08-30T16:34:40.740" v="5157" actId="21"/>
        <pc:sldMkLst>
          <pc:docMk/>
          <pc:sldMk cId="2542072001" sldId="260"/>
        </pc:sldMkLst>
        <pc:spChg chg="mod">
          <ac:chgData name="Keeley Briggs" userId="ba924009-054d-4e60-bfe8-a5fdb55a00a7" providerId="ADAL" clId="{86E2BB02-1DFC-2242-B3F5-E010A9F2FFD1}" dt="2022-08-30T16:34:40.740" v="5157" actId="21"/>
          <ac:spMkLst>
            <pc:docMk/>
            <pc:sldMk cId="2542072001" sldId="260"/>
            <ac:spMk id="3" creationId="{AB7F875C-BE09-9ACB-206A-1C71E01E67A8}"/>
          </ac:spMkLst>
        </pc:spChg>
      </pc:sldChg>
      <pc:sldChg chg="modSp mod">
        <pc:chgData name="Keeley Briggs" userId="ba924009-054d-4e60-bfe8-a5fdb55a00a7" providerId="ADAL" clId="{86E2BB02-1DFC-2242-B3F5-E010A9F2FFD1}" dt="2022-08-30T16:34:57.294" v="5178" actId="20577"/>
        <pc:sldMkLst>
          <pc:docMk/>
          <pc:sldMk cId="1965920228" sldId="263"/>
        </pc:sldMkLst>
        <pc:spChg chg="mod">
          <ac:chgData name="Keeley Briggs" userId="ba924009-054d-4e60-bfe8-a5fdb55a00a7" providerId="ADAL" clId="{86E2BB02-1DFC-2242-B3F5-E010A9F2FFD1}" dt="2022-08-30T16:34:57.294" v="5178" actId="20577"/>
          <ac:spMkLst>
            <pc:docMk/>
            <pc:sldMk cId="1965920228" sldId="263"/>
            <ac:spMk id="3" creationId="{DB86B1FA-1119-E5DC-5906-8E7804FD5DD1}"/>
          </ac:spMkLst>
        </pc:spChg>
      </pc:sldChg>
      <pc:sldChg chg="modSp mod">
        <pc:chgData name="Keeley Briggs" userId="ba924009-054d-4e60-bfe8-a5fdb55a00a7" providerId="ADAL" clId="{86E2BB02-1DFC-2242-B3F5-E010A9F2FFD1}" dt="2022-08-29T18:46:42.316" v="67" actId="20577"/>
        <pc:sldMkLst>
          <pc:docMk/>
          <pc:sldMk cId="3265783884" sldId="265"/>
        </pc:sldMkLst>
        <pc:spChg chg="mod">
          <ac:chgData name="Keeley Briggs" userId="ba924009-054d-4e60-bfe8-a5fdb55a00a7" providerId="ADAL" clId="{86E2BB02-1DFC-2242-B3F5-E010A9F2FFD1}" dt="2022-08-29T18:46:23.549" v="7" actId="20577"/>
          <ac:spMkLst>
            <pc:docMk/>
            <pc:sldMk cId="3265783884" sldId="265"/>
            <ac:spMk id="2" creationId="{D1F08E13-0ED4-FEE2-4B10-B27F2ECD226D}"/>
          </ac:spMkLst>
        </pc:spChg>
        <pc:spChg chg="mod">
          <ac:chgData name="Keeley Briggs" userId="ba924009-054d-4e60-bfe8-a5fdb55a00a7" providerId="ADAL" clId="{86E2BB02-1DFC-2242-B3F5-E010A9F2FFD1}" dt="2022-08-29T18:46:42.316" v="67" actId="20577"/>
          <ac:spMkLst>
            <pc:docMk/>
            <pc:sldMk cId="3265783884" sldId="265"/>
            <ac:spMk id="3" creationId="{54AEF39C-FFDC-2312-E13C-EDE0A2A02EBC}"/>
          </ac:spMkLst>
        </pc:spChg>
      </pc:sldChg>
      <pc:sldChg chg="ord">
        <pc:chgData name="Keeley Briggs" userId="ba924009-054d-4e60-bfe8-a5fdb55a00a7" providerId="ADAL" clId="{86E2BB02-1DFC-2242-B3F5-E010A9F2FFD1}" dt="2022-08-30T16:36:17.130" v="5180" actId="20578"/>
        <pc:sldMkLst>
          <pc:docMk/>
          <pc:sldMk cId="3228298157" sldId="266"/>
        </pc:sldMkLst>
      </pc:sldChg>
      <pc:sldChg chg="ord">
        <pc:chgData name="Keeley Briggs" userId="ba924009-054d-4e60-bfe8-a5fdb55a00a7" providerId="ADAL" clId="{86E2BB02-1DFC-2242-B3F5-E010A9F2FFD1}" dt="2022-08-30T16:36:13.834" v="5179" actId="20578"/>
        <pc:sldMkLst>
          <pc:docMk/>
          <pc:sldMk cId="4093599199" sldId="267"/>
        </pc:sldMkLst>
      </pc:sldChg>
      <pc:sldChg chg="modSp mod ord">
        <pc:chgData name="Keeley Briggs" userId="ba924009-054d-4e60-bfe8-a5fdb55a00a7" providerId="ADAL" clId="{86E2BB02-1DFC-2242-B3F5-E010A9F2FFD1}" dt="2022-08-30T13:55:49.973" v="5042" actId="27636"/>
        <pc:sldMkLst>
          <pc:docMk/>
          <pc:sldMk cId="174336582" sldId="268"/>
        </pc:sldMkLst>
        <pc:spChg chg="mod">
          <ac:chgData name="Keeley Briggs" userId="ba924009-054d-4e60-bfe8-a5fdb55a00a7" providerId="ADAL" clId="{86E2BB02-1DFC-2242-B3F5-E010A9F2FFD1}" dt="2022-08-30T13:55:49.973" v="5042" actId="27636"/>
          <ac:spMkLst>
            <pc:docMk/>
            <pc:sldMk cId="174336582" sldId="268"/>
            <ac:spMk id="3" creationId="{5D6AEB18-8D61-3CB4-9603-BA21F7E739F2}"/>
          </ac:spMkLst>
        </pc:spChg>
      </pc:sldChg>
      <pc:sldChg chg="addSp delSp modSp del mod">
        <pc:chgData name="Keeley Briggs" userId="ba924009-054d-4e60-bfe8-a5fdb55a00a7" providerId="ADAL" clId="{86E2BB02-1DFC-2242-B3F5-E010A9F2FFD1}" dt="2022-08-29T18:47:39.471" v="73" actId="2696"/>
        <pc:sldMkLst>
          <pc:docMk/>
          <pc:sldMk cId="1610405401" sldId="269"/>
        </pc:sldMkLst>
        <pc:spChg chg="del">
          <ac:chgData name="Keeley Briggs" userId="ba924009-054d-4e60-bfe8-a5fdb55a00a7" providerId="ADAL" clId="{86E2BB02-1DFC-2242-B3F5-E010A9F2FFD1}" dt="2022-08-29T18:34:45.923" v="3" actId="478"/>
          <ac:spMkLst>
            <pc:docMk/>
            <pc:sldMk cId="1610405401" sldId="269"/>
            <ac:spMk id="2" creationId="{C8B2D003-DCDC-0B20-495B-99D78304595F}"/>
          </ac:spMkLst>
        </pc:spChg>
        <pc:grpChg chg="del">
          <ac:chgData name="Keeley Briggs" userId="ba924009-054d-4e60-bfe8-a5fdb55a00a7" providerId="ADAL" clId="{86E2BB02-1DFC-2242-B3F5-E010A9F2FFD1}" dt="2022-08-29T18:47:15.160" v="69" actId="478"/>
          <ac:grpSpMkLst>
            <pc:docMk/>
            <pc:sldMk cId="1610405401" sldId="269"/>
            <ac:grpSpMk id="3" creationId="{545A26D8-A822-A965-F614-BCD243F6B837}"/>
          </ac:grpSpMkLst>
        </pc:grpChg>
        <pc:picChg chg="add mod">
          <ac:chgData name="Keeley Briggs" userId="ba924009-054d-4e60-bfe8-a5fdb55a00a7" providerId="ADAL" clId="{86E2BB02-1DFC-2242-B3F5-E010A9F2FFD1}" dt="2022-08-29T18:47:24.132" v="72" actId="14100"/>
          <ac:picMkLst>
            <pc:docMk/>
            <pc:sldMk cId="1610405401" sldId="269"/>
            <ac:picMk id="1026" creationId="{3126C77E-EA23-66BB-CDCB-04CA7B499393}"/>
          </ac:picMkLst>
        </pc:picChg>
      </pc:sldChg>
      <pc:sldChg chg="modSp mod">
        <pc:chgData name="Keeley Briggs" userId="ba924009-054d-4e60-bfe8-a5fdb55a00a7" providerId="ADAL" clId="{86E2BB02-1DFC-2242-B3F5-E010A9F2FFD1}" dt="2022-11-03T14:42:39.267" v="5187" actId="20577"/>
        <pc:sldMkLst>
          <pc:docMk/>
          <pc:sldMk cId="3387743080" sldId="271"/>
        </pc:sldMkLst>
        <pc:spChg chg="mod">
          <ac:chgData name="Keeley Briggs" userId="ba924009-054d-4e60-bfe8-a5fdb55a00a7" providerId="ADAL" clId="{86E2BB02-1DFC-2242-B3F5-E010A9F2FFD1}" dt="2022-11-03T14:42:39.267" v="5187" actId="20577"/>
          <ac:spMkLst>
            <pc:docMk/>
            <pc:sldMk cId="3387743080" sldId="271"/>
            <ac:spMk id="3" creationId="{1359D29A-7958-DF1E-0C91-8B969D0712C6}"/>
          </ac:spMkLst>
        </pc:spChg>
      </pc:sldChg>
      <pc:sldChg chg="add">
        <pc:chgData name="Keeley Briggs" userId="ba924009-054d-4e60-bfe8-a5fdb55a00a7" providerId="ADAL" clId="{86E2BB02-1DFC-2242-B3F5-E010A9F2FFD1}" dt="2022-08-29T18:47:13.537" v="68" actId="2890"/>
        <pc:sldMkLst>
          <pc:docMk/>
          <pc:sldMk cId="2611468469" sldId="273"/>
        </pc:sldMkLst>
      </pc:sldChg>
      <pc:sldChg chg="modSp new mod">
        <pc:chgData name="Keeley Briggs" userId="ba924009-054d-4e60-bfe8-a5fdb55a00a7" providerId="ADAL" clId="{86E2BB02-1DFC-2242-B3F5-E010A9F2FFD1}" dt="2022-08-30T12:37:04.680" v="524" actId="403"/>
        <pc:sldMkLst>
          <pc:docMk/>
          <pc:sldMk cId="1981527374" sldId="274"/>
        </pc:sldMkLst>
        <pc:spChg chg="mod">
          <ac:chgData name="Keeley Briggs" userId="ba924009-054d-4e60-bfe8-a5fdb55a00a7" providerId="ADAL" clId="{86E2BB02-1DFC-2242-B3F5-E010A9F2FFD1}" dt="2022-08-30T12:35:06.993" v="95" actId="20577"/>
          <ac:spMkLst>
            <pc:docMk/>
            <pc:sldMk cId="1981527374" sldId="274"/>
            <ac:spMk id="2" creationId="{BA8E1E17-7767-94F6-98A3-143A4FFA3D73}"/>
          </ac:spMkLst>
        </pc:spChg>
        <pc:spChg chg="mod">
          <ac:chgData name="Keeley Briggs" userId="ba924009-054d-4e60-bfe8-a5fdb55a00a7" providerId="ADAL" clId="{86E2BB02-1DFC-2242-B3F5-E010A9F2FFD1}" dt="2022-08-30T12:37:04.680" v="524" actId="403"/>
          <ac:spMkLst>
            <pc:docMk/>
            <pc:sldMk cId="1981527374" sldId="274"/>
            <ac:spMk id="3" creationId="{044F46E3-3DE1-0105-65AB-F907265A6CAA}"/>
          </ac:spMkLst>
        </pc:spChg>
      </pc:sldChg>
      <pc:sldChg chg="modSp new mod">
        <pc:chgData name="Keeley Briggs" userId="ba924009-054d-4e60-bfe8-a5fdb55a00a7" providerId="ADAL" clId="{86E2BB02-1DFC-2242-B3F5-E010A9F2FFD1}" dt="2022-08-30T12:39:08.712" v="863" actId="403"/>
        <pc:sldMkLst>
          <pc:docMk/>
          <pc:sldMk cId="1775860725" sldId="275"/>
        </pc:sldMkLst>
        <pc:spChg chg="mod">
          <ac:chgData name="Keeley Briggs" userId="ba924009-054d-4e60-bfe8-a5fdb55a00a7" providerId="ADAL" clId="{86E2BB02-1DFC-2242-B3F5-E010A9F2FFD1}" dt="2022-08-30T12:37:54.560" v="578" actId="20577"/>
          <ac:spMkLst>
            <pc:docMk/>
            <pc:sldMk cId="1775860725" sldId="275"/>
            <ac:spMk id="2" creationId="{992C9E17-98FE-034B-1F71-0B48E0A7B198}"/>
          </ac:spMkLst>
        </pc:spChg>
        <pc:spChg chg="mod">
          <ac:chgData name="Keeley Briggs" userId="ba924009-054d-4e60-bfe8-a5fdb55a00a7" providerId="ADAL" clId="{86E2BB02-1DFC-2242-B3F5-E010A9F2FFD1}" dt="2022-08-30T12:39:08.712" v="863" actId="403"/>
          <ac:spMkLst>
            <pc:docMk/>
            <pc:sldMk cId="1775860725" sldId="275"/>
            <ac:spMk id="3" creationId="{B46EF0ED-BF8E-38F3-00C9-BE72A93E43E0}"/>
          </ac:spMkLst>
        </pc:spChg>
      </pc:sldChg>
      <pc:sldChg chg="new del">
        <pc:chgData name="Keeley Briggs" userId="ba924009-054d-4e60-bfe8-a5fdb55a00a7" providerId="ADAL" clId="{86E2BB02-1DFC-2242-B3F5-E010A9F2FFD1}" dt="2022-08-30T12:39:52.550" v="866" actId="680"/>
        <pc:sldMkLst>
          <pc:docMk/>
          <pc:sldMk cId="400422263" sldId="276"/>
        </pc:sldMkLst>
      </pc:sldChg>
      <pc:sldChg chg="modSp new mod">
        <pc:chgData name="Keeley Briggs" userId="ba924009-054d-4e60-bfe8-a5fdb55a00a7" providerId="ADAL" clId="{86E2BB02-1DFC-2242-B3F5-E010A9F2FFD1}" dt="2022-08-30T12:42:58.695" v="1590" actId="20577"/>
        <pc:sldMkLst>
          <pc:docMk/>
          <pc:sldMk cId="2822264576" sldId="276"/>
        </pc:sldMkLst>
        <pc:spChg chg="mod">
          <ac:chgData name="Keeley Briggs" userId="ba924009-054d-4e60-bfe8-a5fdb55a00a7" providerId="ADAL" clId="{86E2BB02-1DFC-2242-B3F5-E010A9F2FFD1}" dt="2022-08-30T12:40:00.843" v="886" actId="20577"/>
          <ac:spMkLst>
            <pc:docMk/>
            <pc:sldMk cId="2822264576" sldId="276"/>
            <ac:spMk id="2" creationId="{618CAEB6-7DF1-B7D6-F22E-0E2D4D77AFB2}"/>
          </ac:spMkLst>
        </pc:spChg>
        <pc:spChg chg="mod">
          <ac:chgData name="Keeley Briggs" userId="ba924009-054d-4e60-bfe8-a5fdb55a00a7" providerId="ADAL" clId="{86E2BB02-1DFC-2242-B3F5-E010A9F2FFD1}" dt="2022-08-30T12:42:58.695" v="1590" actId="20577"/>
          <ac:spMkLst>
            <pc:docMk/>
            <pc:sldMk cId="2822264576" sldId="276"/>
            <ac:spMk id="3" creationId="{4413AB43-EE5F-3CE3-2DFB-DE6F203FD880}"/>
          </ac:spMkLst>
        </pc:spChg>
        <pc:spChg chg="mod">
          <ac:chgData name="Keeley Briggs" userId="ba924009-054d-4e60-bfe8-a5fdb55a00a7" providerId="ADAL" clId="{86E2BB02-1DFC-2242-B3F5-E010A9F2FFD1}" dt="2022-08-30T12:42:45.795" v="1538" actId="403"/>
          <ac:spMkLst>
            <pc:docMk/>
            <pc:sldMk cId="2822264576" sldId="276"/>
            <ac:spMk id="4" creationId="{B90E6404-C3BF-CD87-039A-BF64C63C5511}"/>
          </ac:spMkLst>
        </pc:spChg>
      </pc:sldChg>
      <pc:sldChg chg="modSp add mod">
        <pc:chgData name="Keeley Briggs" userId="ba924009-054d-4e60-bfe8-a5fdb55a00a7" providerId="ADAL" clId="{86E2BB02-1DFC-2242-B3F5-E010A9F2FFD1}" dt="2022-08-30T12:46:03.688" v="2239" actId="20577"/>
        <pc:sldMkLst>
          <pc:docMk/>
          <pc:sldMk cId="3469804762" sldId="277"/>
        </pc:sldMkLst>
        <pc:spChg chg="mod">
          <ac:chgData name="Keeley Briggs" userId="ba924009-054d-4e60-bfe8-a5fdb55a00a7" providerId="ADAL" clId="{86E2BB02-1DFC-2242-B3F5-E010A9F2FFD1}" dt="2022-08-30T12:43:45.913" v="1599" actId="313"/>
          <ac:spMkLst>
            <pc:docMk/>
            <pc:sldMk cId="3469804762" sldId="277"/>
            <ac:spMk id="2" creationId="{618CAEB6-7DF1-B7D6-F22E-0E2D4D77AFB2}"/>
          </ac:spMkLst>
        </pc:spChg>
        <pc:spChg chg="mod">
          <ac:chgData name="Keeley Briggs" userId="ba924009-054d-4e60-bfe8-a5fdb55a00a7" providerId="ADAL" clId="{86E2BB02-1DFC-2242-B3F5-E010A9F2FFD1}" dt="2022-08-30T12:45:02.623" v="1986" actId="20577"/>
          <ac:spMkLst>
            <pc:docMk/>
            <pc:sldMk cId="3469804762" sldId="277"/>
            <ac:spMk id="3" creationId="{4413AB43-EE5F-3CE3-2DFB-DE6F203FD880}"/>
          </ac:spMkLst>
        </pc:spChg>
        <pc:spChg chg="mod">
          <ac:chgData name="Keeley Briggs" userId="ba924009-054d-4e60-bfe8-a5fdb55a00a7" providerId="ADAL" clId="{86E2BB02-1DFC-2242-B3F5-E010A9F2FFD1}" dt="2022-08-30T12:46:03.688" v="2239" actId="20577"/>
          <ac:spMkLst>
            <pc:docMk/>
            <pc:sldMk cId="3469804762" sldId="277"/>
            <ac:spMk id="4" creationId="{B90E6404-C3BF-CD87-039A-BF64C63C5511}"/>
          </ac:spMkLst>
        </pc:spChg>
      </pc:sldChg>
      <pc:sldChg chg="modSp new mod">
        <pc:chgData name="Keeley Briggs" userId="ba924009-054d-4e60-bfe8-a5fdb55a00a7" providerId="ADAL" clId="{86E2BB02-1DFC-2242-B3F5-E010A9F2FFD1}" dt="2022-08-30T12:52:09.401" v="2814" actId="403"/>
        <pc:sldMkLst>
          <pc:docMk/>
          <pc:sldMk cId="3293736952" sldId="278"/>
        </pc:sldMkLst>
        <pc:spChg chg="mod">
          <ac:chgData name="Keeley Briggs" userId="ba924009-054d-4e60-bfe8-a5fdb55a00a7" providerId="ADAL" clId="{86E2BB02-1DFC-2242-B3F5-E010A9F2FFD1}" dt="2022-08-30T12:46:45.860" v="2256" actId="20577"/>
          <ac:spMkLst>
            <pc:docMk/>
            <pc:sldMk cId="3293736952" sldId="278"/>
            <ac:spMk id="2" creationId="{CA38D85D-4B45-59DA-B124-9CC81DCCAB15}"/>
          </ac:spMkLst>
        </pc:spChg>
        <pc:spChg chg="mod">
          <ac:chgData name="Keeley Briggs" userId="ba924009-054d-4e60-bfe8-a5fdb55a00a7" providerId="ADAL" clId="{86E2BB02-1DFC-2242-B3F5-E010A9F2FFD1}" dt="2022-08-30T12:52:09.401" v="2814" actId="403"/>
          <ac:spMkLst>
            <pc:docMk/>
            <pc:sldMk cId="3293736952" sldId="278"/>
            <ac:spMk id="3" creationId="{B587B6D5-48A1-8B9D-12EF-A3C0C3C578B6}"/>
          </ac:spMkLst>
        </pc:spChg>
      </pc:sldChg>
      <pc:sldChg chg="modSp new del mod">
        <pc:chgData name="Keeley Briggs" userId="ba924009-054d-4e60-bfe8-a5fdb55a00a7" providerId="ADAL" clId="{86E2BB02-1DFC-2242-B3F5-E010A9F2FFD1}" dt="2022-08-30T13:17:24.928" v="4988" actId="2696"/>
        <pc:sldMkLst>
          <pc:docMk/>
          <pc:sldMk cId="3249302518" sldId="279"/>
        </pc:sldMkLst>
        <pc:spChg chg="mod">
          <ac:chgData name="Keeley Briggs" userId="ba924009-054d-4e60-bfe8-a5fdb55a00a7" providerId="ADAL" clId="{86E2BB02-1DFC-2242-B3F5-E010A9F2FFD1}" dt="2022-08-30T12:52:30.596" v="2829" actId="20577"/>
          <ac:spMkLst>
            <pc:docMk/>
            <pc:sldMk cId="3249302518" sldId="279"/>
            <ac:spMk id="2" creationId="{488AAB92-9507-9413-B0FF-3FEE2E007C18}"/>
          </ac:spMkLst>
        </pc:spChg>
        <pc:spChg chg="mod">
          <ac:chgData name="Keeley Briggs" userId="ba924009-054d-4e60-bfe8-a5fdb55a00a7" providerId="ADAL" clId="{86E2BB02-1DFC-2242-B3F5-E010A9F2FFD1}" dt="2022-08-30T13:01:52.421" v="3583" actId="20577"/>
          <ac:spMkLst>
            <pc:docMk/>
            <pc:sldMk cId="3249302518" sldId="279"/>
            <ac:spMk id="3" creationId="{6EE143CA-AD2C-746F-5DA3-2FECDD17CDD1}"/>
          </ac:spMkLst>
        </pc:spChg>
        <pc:spChg chg="mod">
          <ac:chgData name="Keeley Briggs" userId="ba924009-054d-4e60-bfe8-a5fdb55a00a7" providerId="ADAL" clId="{86E2BB02-1DFC-2242-B3F5-E010A9F2FFD1}" dt="2022-08-30T13:06:39.808" v="3739" actId="20577"/>
          <ac:spMkLst>
            <pc:docMk/>
            <pc:sldMk cId="3249302518" sldId="279"/>
            <ac:spMk id="4" creationId="{88802CAF-4F88-BFB9-97E2-1F371699AE73}"/>
          </ac:spMkLst>
        </pc:spChg>
      </pc:sldChg>
      <pc:sldChg chg="modSp add mod">
        <pc:chgData name="Keeley Briggs" userId="ba924009-054d-4e60-bfe8-a5fdb55a00a7" providerId="ADAL" clId="{86E2BB02-1DFC-2242-B3F5-E010A9F2FFD1}" dt="2022-08-30T13:17:17.392" v="4987" actId="20577"/>
        <pc:sldMkLst>
          <pc:docMk/>
          <pc:sldMk cId="911502056" sldId="280"/>
        </pc:sldMkLst>
        <pc:spChg chg="mod">
          <ac:chgData name="Keeley Briggs" userId="ba924009-054d-4e60-bfe8-a5fdb55a00a7" providerId="ADAL" clId="{86E2BB02-1DFC-2242-B3F5-E010A9F2FFD1}" dt="2022-08-30T13:14:35.055" v="4931" actId="20577"/>
          <ac:spMkLst>
            <pc:docMk/>
            <pc:sldMk cId="911502056" sldId="280"/>
            <ac:spMk id="2" creationId="{488AAB92-9507-9413-B0FF-3FEE2E007C18}"/>
          </ac:spMkLst>
        </pc:spChg>
        <pc:spChg chg="mod">
          <ac:chgData name="Keeley Briggs" userId="ba924009-054d-4e60-bfe8-a5fdb55a00a7" providerId="ADAL" clId="{86E2BB02-1DFC-2242-B3F5-E010A9F2FFD1}" dt="2022-08-30T13:15:37.577" v="4938" actId="20577"/>
          <ac:spMkLst>
            <pc:docMk/>
            <pc:sldMk cId="911502056" sldId="280"/>
            <ac:spMk id="3" creationId="{6EE143CA-AD2C-746F-5DA3-2FECDD17CDD1}"/>
          </ac:spMkLst>
        </pc:spChg>
        <pc:spChg chg="mod">
          <ac:chgData name="Keeley Briggs" userId="ba924009-054d-4e60-bfe8-a5fdb55a00a7" providerId="ADAL" clId="{86E2BB02-1DFC-2242-B3F5-E010A9F2FFD1}" dt="2022-08-30T13:17:17.392" v="4987" actId="20577"/>
          <ac:spMkLst>
            <pc:docMk/>
            <pc:sldMk cId="911502056" sldId="280"/>
            <ac:spMk id="4" creationId="{88802CAF-4F88-BFB9-97E2-1F371699AE73}"/>
          </ac:spMkLst>
        </pc:spChg>
      </pc:sldChg>
      <pc:sldChg chg="addSp delSp modSp new mod">
        <pc:chgData name="Keeley Briggs" userId="ba924009-054d-4e60-bfe8-a5fdb55a00a7" providerId="ADAL" clId="{86E2BB02-1DFC-2242-B3F5-E010A9F2FFD1}" dt="2022-08-30T16:19:43.864" v="5153" actId="478"/>
        <pc:sldMkLst>
          <pc:docMk/>
          <pc:sldMk cId="4267480" sldId="281"/>
        </pc:sldMkLst>
        <pc:spChg chg="mod">
          <ac:chgData name="Keeley Briggs" userId="ba924009-054d-4e60-bfe8-a5fdb55a00a7" providerId="ADAL" clId="{86E2BB02-1DFC-2242-B3F5-E010A9F2FFD1}" dt="2022-08-30T16:19:26.218" v="5147" actId="27636"/>
          <ac:spMkLst>
            <pc:docMk/>
            <pc:sldMk cId="4267480" sldId="281"/>
            <ac:spMk id="2" creationId="{482832AF-0870-B200-4893-D3D0BB1F7F42}"/>
          </ac:spMkLst>
        </pc:spChg>
        <pc:spChg chg="del">
          <ac:chgData name="Keeley Briggs" userId="ba924009-054d-4e60-bfe8-a5fdb55a00a7" providerId="ADAL" clId="{86E2BB02-1DFC-2242-B3F5-E010A9F2FFD1}" dt="2022-08-30T16:16:54.526" v="5044"/>
          <ac:spMkLst>
            <pc:docMk/>
            <pc:sldMk cId="4267480" sldId="281"/>
            <ac:spMk id="3" creationId="{361223D1-E9D7-BC51-0B8D-92FB80312FD1}"/>
          </ac:spMkLst>
        </pc:spChg>
        <pc:spChg chg="mod">
          <ac:chgData name="Keeley Briggs" userId="ba924009-054d-4e60-bfe8-a5fdb55a00a7" providerId="ADAL" clId="{86E2BB02-1DFC-2242-B3F5-E010A9F2FFD1}" dt="2022-08-30T16:19:37.953" v="5152" actId="122"/>
          <ac:spMkLst>
            <pc:docMk/>
            <pc:sldMk cId="4267480" sldId="281"/>
            <ac:spMk id="4" creationId="{6CD37B4C-61F0-7607-5B98-15E31DDC7553}"/>
          </ac:spMkLst>
        </pc:spChg>
        <pc:spChg chg="add del mod">
          <ac:chgData name="Keeley Briggs" userId="ba924009-054d-4e60-bfe8-a5fdb55a00a7" providerId="ADAL" clId="{86E2BB02-1DFC-2242-B3F5-E010A9F2FFD1}" dt="2022-08-30T16:19:43.864" v="5153" actId="478"/>
          <ac:spMkLst>
            <pc:docMk/>
            <pc:sldMk cId="4267480" sldId="281"/>
            <ac:spMk id="7" creationId="{EF8DEE76-2ADD-085D-287A-E1F7E1768701}"/>
          </ac:spMkLst>
        </pc:spChg>
        <pc:picChg chg="add del mod">
          <ac:chgData name="Keeley Briggs" userId="ba924009-054d-4e60-bfe8-a5fdb55a00a7" providerId="ADAL" clId="{86E2BB02-1DFC-2242-B3F5-E010A9F2FFD1}" dt="2022-08-30T16:17:09.514" v="5045" actId="478"/>
          <ac:picMkLst>
            <pc:docMk/>
            <pc:sldMk cId="4267480" sldId="281"/>
            <ac:picMk id="5" creationId="{0022A8A4-9F6A-15C6-3A3A-46D2CC752A2E}"/>
          </ac:picMkLst>
        </pc:picChg>
        <pc:picChg chg="add mod">
          <ac:chgData name="Keeley Briggs" userId="ba924009-054d-4e60-bfe8-a5fdb55a00a7" providerId="ADAL" clId="{86E2BB02-1DFC-2242-B3F5-E010A9F2FFD1}" dt="2022-08-30T16:19:08.297" v="5140" actId="167"/>
          <ac:picMkLst>
            <pc:docMk/>
            <pc:sldMk cId="4267480" sldId="281"/>
            <ac:picMk id="8" creationId="{4D3986C8-4C22-259E-CC34-80D7D1D7261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6/19/23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6/19/23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6/19/23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6/19/23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6/19/23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la.org/advocacy/voters-oppose-book-bans-librari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milibraries.org/statewide-survey-on-library-issu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mirighttoread.com/contact-us" TargetMode="External"/><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hyperlink" Target="https://www.mirighttoread.com/take-ac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586EA-60FD-42F2-88A3-EA438310D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2CC9D39-BB06-4AD7-A8E2-764CAEC2A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room&#10;&#10;Description automatically generated">
            <a:extLst>
              <a:ext uri="{FF2B5EF4-FFF2-40B4-BE49-F238E27FC236}">
                <a16:creationId xmlns:a16="http://schemas.microsoft.com/office/drawing/2014/main" id="{40115A02-BAF5-87AC-5249-C059C0167143}"/>
              </a:ext>
            </a:extLst>
          </p:cNvPr>
          <p:cNvPicPr>
            <a:picLocks noChangeAspect="1"/>
          </p:cNvPicPr>
          <p:nvPr/>
        </p:nvPicPr>
        <p:blipFill rotWithShape="1">
          <a:blip r:embed="rId2"/>
          <a:srcRect t="4912" r="-1" b="3731"/>
          <a:stretch/>
        </p:blipFill>
        <p:spPr>
          <a:xfrm>
            <a:off x="446533" y="723899"/>
            <a:ext cx="6202841" cy="5666666"/>
          </a:xfrm>
          <a:prstGeom prst="rect">
            <a:avLst/>
          </a:prstGeom>
        </p:spPr>
      </p:pic>
      <p:sp>
        <p:nvSpPr>
          <p:cNvPr id="14" name="Rectangle 13">
            <a:extLst>
              <a:ext uri="{FF2B5EF4-FFF2-40B4-BE49-F238E27FC236}">
                <a16:creationId xmlns:a16="http://schemas.microsoft.com/office/drawing/2014/main" id="{C685FEC3-AC4E-4604-AAE1-BC317B834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2D1FEC3-0694-58DF-A21B-DCAD4A4E2CD6}"/>
              </a:ext>
            </a:extLst>
          </p:cNvPr>
          <p:cNvSpPr>
            <a:spLocks noGrp="1"/>
          </p:cNvSpPr>
          <p:nvPr>
            <p:ph type="ctrTitle"/>
          </p:nvPr>
        </p:nvSpPr>
        <p:spPr>
          <a:xfrm>
            <a:off x="7261934" y="1927221"/>
            <a:ext cx="4115917" cy="2085869"/>
          </a:xfrm>
        </p:spPr>
        <p:txBody>
          <a:bodyPr>
            <a:noAutofit/>
          </a:bodyPr>
          <a:lstStyle/>
          <a:p>
            <a:r>
              <a:rPr lang="en-US" sz="4800" dirty="0">
                <a:solidFill>
                  <a:srgbClr val="FFFFFF"/>
                </a:solidFill>
              </a:rPr>
              <a:t>The</a:t>
            </a:r>
            <a:br>
              <a:rPr lang="en-US" sz="4800" dirty="0">
                <a:solidFill>
                  <a:srgbClr val="FFFFFF"/>
                </a:solidFill>
              </a:rPr>
            </a:br>
            <a:r>
              <a:rPr lang="en-US" sz="4800" dirty="0">
                <a:solidFill>
                  <a:srgbClr val="FFFFFF"/>
                </a:solidFill>
              </a:rPr>
              <a:t>Freedom</a:t>
            </a:r>
            <a:br>
              <a:rPr lang="en-US" sz="4800" dirty="0">
                <a:solidFill>
                  <a:srgbClr val="FFFFFF"/>
                </a:solidFill>
              </a:rPr>
            </a:br>
            <a:r>
              <a:rPr lang="en-US" sz="4800" dirty="0">
                <a:solidFill>
                  <a:srgbClr val="FFFFFF"/>
                </a:solidFill>
              </a:rPr>
              <a:t>to Read</a:t>
            </a:r>
          </a:p>
        </p:txBody>
      </p:sp>
      <p:sp>
        <p:nvSpPr>
          <p:cNvPr id="3" name="Subtitle 2">
            <a:extLst>
              <a:ext uri="{FF2B5EF4-FFF2-40B4-BE49-F238E27FC236}">
                <a16:creationId xmlns:a16="http://schemas.microsoft.com/office/drawing/2014/main" id="{0AE91DCB-4B0D-BEFF-60FB-070FA8568E65}"/>
              </a:ext>
            </a:extLst>
          </p:cNvPr>
          <p:cNvSpPr>
            <a:spLocks noGrp="1"/>
          </p:cNvSpPr>
          <p:nvPr>
            <p:ph type="subTitle" idx="1"/>
          </p:nvPr>
        </p:nvSpPr>
        <p:spPr>
          <a:xfrm>
            <a:off x="7261934" y="4013091"/>
            <a:ext cx="4115917" cy="1733655"/>
          </a:xfrm>
        </p:spPr>
        <p:txBody>
          <a:bodyPr>
            <a:normAutofit/>
          </a:bodyPr>
          <a:lstStyle/>
          <a:p>
            <a:r>
              <a:rPr lang="en-US" sz="2400" dirty="0">
                <a:solidFill>
                  <a:srgbClr val="EBEBEB"/>
                </a:solidFill>
              </a:rPr>
              <a:t>Who Decides What You Can Read?</a:t>
            </a:r>
          </a:p>
        </p:txBody>
      </p:sp>
      <p:grpSp>
        <p:nvGrpSpPr>
          <p:cNvPr id="16" name="Group 15">
            <a:extLst>
              <a:ext uri="{FF2B5EF4-FFF2-40B4-BE49-F238E27FC236}">
                <a16:creationId xmlns:a16="http://schemas.microsoft.com/office/drawing/2014/main" id="{42C8672C-C7ED-40AB-AF9B-4586C5F37F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7" name="Rectangle 16">
              <a:extLst>
                <a:ext uri="{FF2B5EF4-FFF2-40B4-BE49-F238E27FC236}">
                  <a16:creationId xmlns:a16="http://schemas.microsoft.com/office/drawing/2014/main" id="{23C01033-7A56-41B6-A23C-4A02E582F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436C8E7B-AE2C-4791-9998-2739EC7B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6D2DE5BD-D6FF-4F7E-98D5-69A51C916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27790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C3C0E72-1C4A-30C4-117D-88B711AE42B9}"/>
              </a:ext>
            </a:extLst>
          </p:cNvPr>
          <p:cNvSpPr>
            <a:spLocks noGrp="1"/>
          </p:cNvSpPr>
          <p:nvPr>
            <p:ph type="title"/>
          </p:nvPr>
        </p:nvSpPr>
        <p:spPr>
          <a:xfrm>
            <a:off x="581191" y="4610099"/>
            <a:ext cx="10993549" cy="1066801"/>
          </a:xfrm>
        </p:spPr>
        <p:txBody>
          <a:bodyPr vert="horz" lIns="91440" tIns="45720" rIns="91440" bIns="45720" rtlCol="0" anchor="b">
            <a:normAutofit/>
          </a:bodyPr>
          <a:lstStyle/>
          <a:p>
            <a:r>
              <a:rPr lang="en-US" dirty="0">
                <a:solidFill>
                  <a:srgbClr val="FFFFFF"/>
                </a:solidFill>
              </a:rPr>
              <a:t>Censorship at the Library</a:t>
            </a:r>
          </a:p>
        </p:txBody>
      </p:sp>
      <p:sp>
        <p:nvSpPr>
          <p:cNvPr id="3" name="Text Placeholder 2">
            <a:extLst>
              <a:ext uri="{FF2B5EF4-FFF2-40B4-BE49-F238E27FC236}">
                <a16:creationId xmlns:a16="http://schemas.microsoft.com/office/drawing/2014/main" id="{39FA3D16-91C1-C96D-384C-144BA437B035}"/>
              </a:ext>
            </a:extLst>
          </p:cNvPr>
          <p:cNvSpPr>
            <a:spLocks noGrp="1"/>
          </p:cNvSpPr>
          <p:nvPr>
            <p:ph type="body" idx="1"/>
          </p:nvPr>
        </p:nvSpPr>
        <p:spPr>
          <a:xfrm>
            <a:off x="581194" y="5697215"/>
            <a:ext cx="10993546" cy="525565"/>
          </a:xfrm>
        </p:spPr>
        <p:txBody>
          <a:bodyPr vert="horz" lIns="91440" tIns="45720" rIns="91440" bIns="45720" rtlCol="0" anchor="t">
            <a:normAutofit/>
          </a:bodyPr>
          <a:lstStyle/>
          <a:p>
            <a:endParaRPr lang="en-US" sz="1600">
              <a:solidFill>
                <a:srgbClr val="EBEBEB"/>
              </a:solidFill>
            </a:endParaRPr>
          </a:p>
        </p:txBody>
      </p:sp>
      <p:sp useBgFill="1">
        <p:nvSpPr>
          <p:cNvPr id="18" name="Rectangle 17">
            <a:extLst>
              <a:ext uri="{FF2B5EF4-FFF2-40B4-BE49-F238E27FC236}">
                <a16:creationId xmlns:a16="http://schemas.microsoft.com/office/drawing/2014/main" id="{B1A515B1-A9B3-49B0-AE0D-D038D42C2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3708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ooks on Shelf">
            <a:extLst>
              <a:ext uri="{FF2B5EF4-FFF2-40B4-BE49-F238E27FC236}">
                <a16:creationId xmlns:a16="http://schemas.microsoft.com/office/drawing/2014/main" id="{C93BA119-47DC-A2FE-32F7-6D65964E74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3883" y="723899"/>
            <a:ext cx="3566161" cy="3566161"/>
          </a:xfrm>
          <a:prstGeom prst="rect">
            <a:avLst/>
          </a:prstGeom>
        </p:spPr>
      </p:pic>
    </p:spTree>
    <p:extLst>
      <p:ext uri="{BB962C8B-B14F-4D97-AF65-F5344CB8AC3E}">
        <p14:creationId xmlns:p14="http://schemas.microsoft.com/office/powerpoint/2010/main" val="995340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1E17-7767-94F6-98A3-143A4FFA3D73}"/>
              </a:ext>
            </a:extLst>
          </p:cNvPr>
          <p:cNvSpPr>
            <a:spLocks noGrp="1"/>
          </p:cNvSpPr>
          <p:nvPr>
            <p:ph type="title"/>
          </p:nvPr>
        </p:nvSpPr>
        <p:spPr/>
        <p:txBody>
          <a:bodyPr/>
          <a:lstStyle/>
          <a:p>
            <a:r>
              <a:rPr lang="en-US" dirty="0"/>
              <a:t>What is Censorship?</a:t>
            </a:r>
          </a:p>
        </p:txBody>
      </p:sp>
      <p:sp>
        <p:nvSpPr>
          <p:cNvPr id="3" name="Content Placeholder 2">
            <a:extLst>
              <a:ext uri="{FF2B5EF4-FFF2-40B4-BE49-F238E27FC236}">
                <a16:creationId xmlns:a16="http://schemas.microsoft.com/office/drawing/2014/main" id="{044F46E3-3DE1-0105-65AB-F907265A6CAA}"/>
              </a:ext>
            </a:extLst>
          </p:cNvPr>
          <p:cNvSpPr>
            <a:spLocks noGrp="1"/>
          </p:cNvSpPr>
          <p:nvPr>
            <p:ph idx="1"/>
          </p:nvPr>
        </p:nvSpPr>
        <p:spPr/>
        <p:txBody>
          <a:bodyPr>
            <a:normAutofit/>
          </a:bodyPr>
          <a:lstStyle/>
          <a:p>
            <a:r>
              <a:rPr lang="en-US" sz="2400" dirty="0"/>
              <a:t>Limiting access to information</a:t>
            </a:r>
          </a:p>
          <a:p>
            <a:r>
              <a:rPr lang="en-US" sz="2400" dirty="0"/>
              <a:t>Can happen:</a:t>
            </a:r>
          </a:p>
          <a:p>
            <a:pPr lvl="1"/>
            <a:r>
              <a:rPr lang="en-US" sz="2000" dirty="0"/>
              <a:t>During the selection process</a:t>
            </a:r>
          </a:p>
          <a:p>
            <a:pPr lvl="1"/>
            <a:r>
              <a:rPr lang="en-US" sz="2000" dirty="0"/>
              <a:t>Through removal from the collection</a:t>
            </a:r>
          </a:p>
          <a:p>
            <a:pPr lvl="1"/>
            <a:r>
              <a:rPr lang="en-US" sz="2000" dirty="0"/>
              <a:t>By restricting access to materials within the collection</a:t>
            </a:r>
          </a:p>
          <a:p>
            <a:r>
              <a:rPr lang="en-US" sz="2400" dirty="0"/>
              <a:t>Choosing not to purchase, choosing to remove, </a:t>
            </a:r>
            <a:r>
              <a:rPr lang="en-US" sz="2400"/>
              <a:t>or choosing </a:t>
            </a:r>
            <a:r>
              <a:rPr lang="en-US" sz="2400" dirty="0"/>
              <a:t>to restrict access to a title because of personal opposition to the content or the belief it is inflammatory is censoring that title.</a:t>
            </a:r>
          </a:p>
        </p:txBody>
      </p:sp>
    </p:spTree>
    <p:extLst>
      <p:ext uri="{BB962C8B-B14F-4D97-AF65-F5344CB8AC3E}">
        <p14:creationId xmlns:p14="http://schemas.microsoft.com/office/powerpoint/2010/main" val="1981527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DF17F-81EF-DBC3-A1D0-EB834B75BFFE}"/>
              </a:ext>
            </a:extLst>
          </p:cNvPr>
          <p:cNvSpPr>
            <a:spLocks noGrp="1"/>
          </p:cNvSpPr>
          <p:nvPr>
            <p:ph type="title"/>
          </p:nvPr>
        </p:nvSpPr>
        <p:spPr/>
        <p:txBody>
          <a:bodyPr/>
          <a:lstStyle/>
          <a:p>
            <a:r>
              <a:rPr lang="en-US" dirty="0"/>
              <a:t>How are Books Banned?</a:t>
            </a:r>
          </a:p>
        </p:txBody>
      </p:sp>
      <p:sp>
        <p:nvSpPr>
          <p:cNvPr id="3" name="Content Placeholder 2">
            <a:extLst>
              <a:ext uri="{FF2B5EF4-FFF2-40B4-BE49-F238E27FC236}">
                <a16:creationId xmlns:a16="http://schemas.microsoft.com/office/drawing/2014/main" id="{5D6AEB18-8D61-3CB4-9603-BA21F7E739F2}"/>
              </a:ext>
            </a:extLst>
          </p:cNvPr>
          <p:cNvSpPr>
            <a:spLocks noGrp="1"/>
          </p:cNvSpPr>
          <p:nvPr>
            <p:ph idx="1"/>
          </p:nvPr>
        </p:nvSpPr>
        <p:spPr/>
        <p:txBody>
          <a:bodyPr>
            <a:normAutofit/>
          </a:bodyPr>
          <a:lstStyle/>
          <a:p>
            <a:r>
              <a:rPr lang="en-US" sz="2400" dirty="0"/>
              <a:t>Formal challenges</a:t>
            </a:r>
          </a:p>
          <a:p>
            <a:pPr lvl="1"/>
            <a:r>
              <a:rPr lang="en-US" sz="2000" dirty="0"/>
              <a:t>Procedure set by library policy</a:t>
            </a:r>
          </a:p>
          <a:p>
            <a:pPr lvl="1"/>
            <a:r>
              <a:rPr lang="en-US" sz="2000" dirty="0"/>
              <a:t>Increasingly performative, organized at a national level</a:t>
            </a:r>
          </a:p>
          <a:p>
            <a:pPr lvl="1"/>
            <a:r>
              <a:rPr lang="en-US" sz="2000" dirty="0"/>
              <a:t>Targeted lists of books circulated</a:t>
            </a:r>
          </a:p>
          <a:p>
            <a:pPr lvl="1"/>
            <a:r>
              <a:rPr lang="en-US" sz="2000" dirty="0"/>
              <a:t>Coaching and advising provided</a:t>
            </a:r>
          </a:p>
          <a:p>
            <a:r>
              <a:rPr lang="en-US" sz="2400" dirty="0"/>
              <a:t>“Shadow banning” or “soft censorship”</a:t>
            </a:r>
            <a:endParaRPr lang="en-US" sz="2200" dirty="0"/>
          </a:p>
          <a:p>
            <a:pPr lvl="1"/>
            <a:r>
              <a:rPr lang="en-US" sz="2200" dirty="0"/>
              <a:t>ALA estimates 90% of book challenges go unreported</a:t>
            </a:r>
          </a:p>
        </p:txBody>
      </p:sp>
    </p:spTree>
    <p:extLst>
      <p:ext uri="{BB962C8B-B14F-4D97-AF65-F5344CB8AC3E}">
        <p14:creationId xmlns:p14="http://schemas.microsoft.com/office/powerpoint/2010/main" val="17433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CAEB6-7DF1-B7D6-F22E-0E2D4D77AFB2}"/>
              </a:ext>
            </a:extLst>
          </p:cNvPr>
          <p:cNvSpPr>
            <a:spLocks noGrp="1"/>
          </p:cNvSpPr>
          <p:nvPr>
            <p:ph type="title"/>
          </p:nvPr>
        </p:nvSpPr>
        <p:spPr/>
        <p:txBody>
          <a:bodyPr/>
          <a:lstStyle/>
          <a:p>
            <a:r>
              <a:rPr lang="en-US" dirty="0"/>
              <a:t>Forms of Censorship</a:t>
            </a:r>
          </a:p>
        </p:txBody>
      </p:sp>
      <p:sp>
        <p:nvSpPr>
          <p:cNvPr id="3" name="Content Placeholder 2">
            <a:extLst>
              <a:ext uri="{FF2B5EF4-FFF2-40B4-BE49-F238E27FC236}">
                <a16:creationId xmlns:a16="http://schemas.microsoft.com/office/drawing/2014/main" id="{4413AB43-EE5F-3CE3-2DFB-DE6F203FD880}"/>
              </a:ext>
            </a:extLst>
          </p:cNvPr>
          <p:cNvSpPr>
            <a:spLocks noGrp="1"/>
          </p:cNvSpPr>
          <p:nvPr>
            <p:ph sz="half" idx="1"/>
          </p:nvPr>
        </p:nvSpPr>
        <p:spPr/>
        <p:txBody>
          <a:bodyPr>
            <a:normAutofit/>
          </a:bodyPr>
          <a:lstStyle/>
          <a:p>
            <a:r>
              <a:rPr lang="en-US" sz="2000" dirty="0"/>
              <a:t>Relocating</a:t>
            </a:r>
          </a:p>
          <a:p>
            <a:pPr lvl="1"/>
            <a:r>
              <a:rPr lang="en-US" sz="1800" dirty="0"/>
              <a:t>Moving an item from its current location to a different one</a:t>
            </a:r>
          </a:p>
          <a:p>
            <a:pPr lvl="1"/>
            <a:r>
              <a:rPr lang="en-US" sz="1800" dirty="0"/>
              <a:t>Putting an item in an inappropriate area makes it less accessible to the intended audience</a:t>
            </a:r>
          </a:p>
          <a:p>
            <a:pPr lvl="1"/>
            <a:r>
              <a:rPr lang="en-US" sz="1800" dirty="0"/>
              <a:t>Fundamentally removes privacy</a:t>
            </a:r>
          </a:p>
          <a:p>
            <a:pPr lvl="1"/>
            <a:r>
              <a:rPr lang="en-US" sz="1800" dirty="0"/>
              <a:t>Example: a children’s book is moved to the adult nonfiction; a book is kept behind a desk and must be requested</a:t>
            </a:r>
          </a:p>
        </p:txBody>
      </p:sp>
      <p:sp>
        <p:nvSpPr>
          <p:cNvPr id="4" name="Content Placeholder 3">
            <a:extLst>
              <a:ext uri="{FF2B5EF4-FFF2-40B4-BE49-F238E27FC236}">
                <a16:creationId xmlns:a16="http://schemas.microsoft.com/office/drawing/2014/main" id="{B90E6404-C3BF-CD87-039A-BF64C63C5511}"/>
              </a:ext>
            </a:extLst>
          </p:cNvPr>
          <p:cNvSpPr>
            <a:spLocks noGrp="1"/>
          </p:cNvSpPr>
          <p:nvPr>
            <p:ph sz="half" idx="2"/>
          </p:nvPr>
        </p:nvSpPr>
        <p:spPr/>
        <p:txBody>
          <a:bodyPr>
            <a:normAutofit/>
          </a:bodyPr>
          <a:lstStyle/>
          <a:p>
            <a:r>
              <a:rPr lang="en-US" sz="2000" dirty="0"/>
              <a:t>Removing</a:t>
            </a:r>
          </a:p>
          <a:p>
            <a:pPr lvl="1"/>
            <a:r>
              <a:rPr lang="en-US" sz="1800" dirty="0"/>
              <a:t>An item is completely removed from the library</a:t>
            </a:r>
          </a:p>
          <a:p>
            <a:pPr lvl="1"/>
            <a:r>
              <a:rPr lang="en-US" sz="1800" dirty="0"/>
              <a:t>The message is that this material and its themes are dangerous and should not be accessible to the public</a:t>
            </a:r>
          </a:p>
          <a:p>
            <a:pPr lvl="1"/>
            <a:r>
              <a:rPr lang="en-US" sz="1800" dirty="0"/>
              <a:t>Example: a young adult book is removed from the collection because of a patron’s interpretation of its message</a:t>
            </a:r>
          </a:p>
        </p:txBody>
      </p:sp>
    </p:spTree>
    <p:extLst>
      <p:ext uri="{BB962C8B-B14F-4D97-AF65-F5344CB8AC3E}">
        <p14:creationId xmlns:p14="http://schemas.microsoft.com/office/powerpoint/2010/main" val="2822264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CAEB6-7DF1-B7D6-F22E-0E2D4D77AFB2}"/>
              </a:ext>
            </a:extLst>
          </p:cNvPr>
          <p:cNvSpPr>
            <a:spLocks noGrp="1"/>
          </p:cNvSpPr>
          <p:nvPr>
            <p:ph type="title"/>
          </p:nvPr>
        </p:nvSpPr>
        <p:spPr/>
        <p:txBody>
          <a:bodyPr/>
          <a:lstStyle/>
          <a:p>
            <a:r>
              <a:rPr lang="en-US" dirty="0"/>
              <a:t>“Soft” Censorship</a:t>
            </a:r>
          </a:p>
        </p:txBody>
      </p:sp>
      <p:sp>
        <p:nvSpPr>
          <p:cNvPr id="3" name="Content Placeholder 2">
            <a:extLst>
              <a:ext uri="{FF2B5EF4-FFF2-40B4-BE49-F238E27FC236}">
                <a16:creationId xmlns:a16="http://schemas.microsoft.com/office/drawing/2014/main" id="{4413AB43-EE5F-3CE3-2DFB-DE6F203FD880}"/>
              </a:ext>
            </a:extLst>
          </p:cNvPr>
          <p:cNvSpPr>
            <a:spLocks noGrp="1"/>
          </p:cNvSpPr>
          <p:nvPr>
            <p:ph sz="half" idx="1"/>
          </p:nvPr>
        </p:nvSpPr>
        <p:spPr/>
        <p:txBody>
          <a:bodyPr>
            <a:normAutofit/>
          </a:bodyPr>
          <a:lstStyle/>
          <a:p>
            <a:r>
              <a:rPr lang="en-US" sz="2000" dirty="0"/>
              <a:t>The library side</a:t>
            </a:r>
          </a:p>
          <a:p>
            <a:pPr lvl="1"/>
            <a:r>
              <a:rPr lang="en-US" sz="1800" dirty="0"/>
              <a:t>Restricting circulation to specific groups of patrons</a:t>
            </a:r>
          </a:p>
          <a:p>
            <a:pPr lvl="1"/>
            <a:r>
              <a:rPr lang="en-US" sz="1800" dirty="0"/>
              <a:t>Moving or removing items that have not received a formal challenge or before the reconsideration process is complete</a:t>
            </a:r>
          </a:p>
          <a:p>
            <a:pPr lvl="1"/>
            <a:r>
              <a:rPr lang="en-US" sz="1800" dirty="0"/>
              <a:t>Placing an item in the collection in a way that makes it more difficult to find</a:t>
            </a:r>
          </a:p>
          <a:p>
            <a:pPr lvl="1"/>
            <a:r>
              <a:rPr lang="en-US" sz="1800" dirty="0"/>
              <a:t>Not promoting or displaying a book due to potential controversy</a:t>
            </a:r>
          </a:p>
        </p:txBody>
      </p:sp>
      <p:sp>
        <p:nvSpPr>
          <p:cNvPr id="4" name="Content Placeholder 3">
            <a:extLst>
              <a:ext uri="{FF2B5EF4-FFF2-40B4-BE49-F238E27FC236}">
                <a16:creationId xmlns:a16="http://schemas.microsoft.com/office/drawing/2014/main" id="{B90E6404-C3BF-CD87-039A-BF64C63C5511}"/>
              </a:ext>
            </a:extLst>
          </p:cNvPr>
          <p:cNvSpPr>
            <a:spLocks noGrp="1"/>
          </p:cNvSpPr>
          <p:nvPr>
            <p:ph sz="half" idx="2"/>
          </p:nvPr>
        </p:nvSpPr>
        <p:spPr/>
        <p:txBody>
          <a:bodyPr>
            <a:normAutofit/>
          </a:bodyPr>
          <a:lstStyle/>
          <a:p>
            <a:r>
              <a:rPr lang="en-US" sz="2000" dirty="0"/>
              <a:t>The patron side</a:t>
            </a:r>
          </a:p>
          <a:p>
            <a:pPr lvl="1"/>
            <a:r>
              <a:rPr lang="en-US" sz="1800" dirty="0"/>
              <a:t>Hiding an item in the collection, such as behind a shelf or in the wrong section</a:t>
            </a:r>
          </a:p>
          <a:p>
            <a:pPr lvl="1"/>
            <a:r>
              <a:rPr lang="en-US" sz="1800" dirty="0"/>
              <a:t>Checking out items specifically to restrict others’ access</a:t>
            </a:r>
          </a:p>
          <a:p>
            <a:pPr lvl="1"/>
            <a:r>
              <a:rPr lang="en-US" sz="1800" dirty="0"/>
              <a:t>Deliberately damaging an item</a:t>
            </a:r>
          </a:p>
          <a:p>
            <a:pPr lvl="1"/>
            <a:r>
              <a:rPr lang="en-US" sz="1800" dirty="0"/>
              <a:t>Stealing</a:t>
            </a:r>
          </a:p>
        </p:txBody>
      </p:sp>
    </p:spTree>
    <p:extLst>
      <p:ext uri="{BB962C8B-B14F-4D97-AF65-F5344CB8AC3E}">
        <p14:creationId xmlns:p14="http://schemas.microsoft.com/office/powerpoint/2010/main" val="3469804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1F08E13-0ED4-FEE2-4B10-B27F2ECD226D}"/>
              </a:ext>
            </a:extLst>
          </p:cNvPr>
          <p:cNvSpPr>
            <a:spLocks noGrp="1"/>
          </p:cNvSpPr>
          <p:nvPr>
            <p:ph type="title"/>
          </p:nvPr>
        </p:nvSpPr>
        <p:spPr>
          <a:xfrm>
            <a:off x="764110" y="826346"/>
            <a:ext cx="3171905" cy="1013800"/>
          </a:xfrm>
        </p:spPr>
        <p:txBody>
          <a:bodyPr>
            <a:normAutofit/>
          </a:bodyPr>
          <a:lstStyle/>
          <a:p>
            <a:r>
              <a:rPr lang="en-US" sz="2400" dirty="0">
                <a:solidFill>
                  <a:srgbClr val="FFFFFF"/>
                </a:solidFill>
              </a:rPr>
              <a:t>Censorship is on the Rise</a:t>
            </a:r>
          </a:p>
        </p:txBody>
      </p:sp>
      <p:grpSp>
        <p:nvGrpSpPr>
          <p:cNvPr id="2061" name="Group 2060">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062" name="Rectangle 2061">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63" name="Rectangle 2062">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64" name="Rectangle 2063">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54AEF39C-FFDC-2312-E13C-EDE0A2A02EBC}"/>
              </a:ext>
            </a:extLst>
          </p:cNvPr>
          <p:cNvSpPr>
            <a:spLocks noGrp="1"/>
          </p:cNvSpPr>
          <p:nvPr>
            <p:ph idx="1"/>
          </p:nvPr>
        </p:nvSpPr>
        <p:spPr>
          <a:xfrm>
            <a:off x="764110" y="2052084"/>
            <a:ext cx="3033249" cy="3856229"/>
          </a:xfrm>
        </p:spPr>
        <p:txBody>
          <a:bodyPr anchor="ctr">
            <a:normAutofit/>
          </a:bodyPr>
          <a:lstStyle/>
          <a:p>
            <a:pPr marL="0" indent="0">
              <a:buNone/>
            </a:pPr>
            <a:r>
              <a:rPr lang="en-US" dirty="0">
                <a:solidFill>
                  <a:srgbClr val="FFFFFF"/>
                </a:solidFill>
              </a:rPr>
              <a:t>More censorship attempts documented by the American Library Association in 2021 than any year since tracking began</a:t>
            </a:r>
          </a:p>
          <a:p>
            <a:pPr marL="0" indent="0">
              <a:buNone/>
            </a:pPr>
            <a:endParaRPr lang="en-US" dirty="0">
              <a:solidFill>
                <a:srgbClr val="FFFFFF"/>
              </a:solidFill>
            </a:endParaRPr>
          </a:p>
          <a:p>
            <a:pPr marL="0" indent="0">
              <a:buNone/>
            </a:pPr>
            <a:r>
              <a:rPr lang="en-US" dirty="0">
                <a:solidFill>
                  <a:srgbClr val="FFFFFF"/>
                </a:solidFill>
              </a:rPr>
              <a:t>ALA estimates 80-90% of challenges go unreported</a:t>
            </a:r>
          </a:p>
        </p:txBody>
      </p:sp>
      <p:pic>
        <p:nvPicPr>
          <p:cNvPr id="5" name="Picture 4" descr="A picture containing text, screenshot, font, logo&#10;&#10;Description automatically generated">
            <a:extLst>
              <a:ext uri="{FF2B5EF4-FFF2-40B4-BE49-F238E27FC236}">
                <a16:creationId xmlns:a16="http://schemas.microsoft.com/office/drawing/2014/main" id="{45D12FE7-7F86-8573-3C7D-A037C2051C82}"/>
              </a:ext>
            </a:extLst>
          </p:cNvPr>
          <p:cNvPicPr>
            <a:picLocks noChangeAspect="1"/>
          </p:cNvPicPr>
          <p:nvPr/>
        </p:nvPicPr>
        <p:blipFill>
          <a:blip r:embed="rId2"/>
          <a:stretch>
            <a:fillRect/>
          </a:stretch>
        </p:blipFill>
        <p:spPr>
          <a:xfrm>
            <a:off x="4592230" y="1116345"/>
            <a:ext cx="6843075" cy="4562050"/>
          </a:xfrm>
          <a:prstGeom prst="rect">
            <a:avLst/>
          </a:prstGeom>
        </p:spPr>
      </p:pic>
    </p:spTree>
    <p:extLst>
      <p:ext uri="{BB962C8B-B14F-4D97-AF65-F5344CB8AC3E}">
        <p14:creationId xmlns:p14="http://schemas.microsoft.com/office/powerpoint/2010/main" val="326578388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8" name="Rectangle 3078">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89" name="Rectangle 3080">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090" name="Rectangle 3082">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85" name="Rectangle 3084">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Rectangle 3086">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366613-435C-19C9-DE9E-5183ED063FCF}"/>
              </a:ext>
            </a:extLst>
          </p:cNvPr>
          <p:cNvGrpSpPr/>
          <p:nvPr/>
        </p:nvGrpSpPr>
        <p:grpSpPr>
          <a:xfrm>
            <a:off x="925693" y="566499"/>
            <a:ext cx="10335593" cy="5725002"/>
            <a:chOff x="587598" y="561498"/>
            <a:chExt cx="9677399" cy="5360421"/>
          </a:xfrm>
        </p:grpSpPr>
        <p:pic>
          <p:nvPicPr>
            <p:cNvPr id="4" name="Picture 3" descr="A picture containing text, screenshot, logo, circle&#10;&#10;Description automatically generated">
              <a:extLst>
                <a:ext uri="{FF2B5EF4-FFF2-40B4-BE49-F238E27FC236}">
                  <a16:creationId xmlns:a16="http://schemas.microsoft.com/office/drawing/2014/main" id="{FD2D61B6-04A2-0E67-7A71-F52695D44EC7}"/>
                </a:ext>
              </a:extLst>
            </p:cNvPr>
            <p:cNvPicPr>
              <a:picLocks noChangeAspect="1"/>
            </p:cNvPicPr>
            <p:nvPr/>
          </p:nvPicPr>
          <p:blipFill rotWithShape="1">
            <a:blip r:embed="rId2"/>
            <a:srcRect t="23446"/>
            <a:stretch/>
          </p:blipFill>
          <p:spPr>
            <a:xfrm>
              <a:off x="5426297" y="3452433"/>
              <a:ext cx="4838700" cy="2469486"/>
            </a:xfrm>
            <a:prstGeom prst="rect">
              <a:avLst/>
            </a:prstGeom>
          </p:spPr>
        </p:pic>
        <p:pic>
          <p:nvPicPr>
            <p:cNvPr id="6" name="Picture 5" descr="A picture containing text, screenshot, logo, font&#10;&#10;Description automatically generated">
              <a:extLst>
                <a:ext uri="{FF2B5EF4-FFF2-40B4-BE49-F238E27FC236}">
                  <a16:creationId xmlns:a16="http://schemas.microsoft.com/office/drawing/2014/main" id="{71FD3E44-A386-D63C-5FF8-75162792A90B}"/>
                </a:ext>
              </a:extLst>
            </p:cNvPr>
            <p:cNvPicPr>
              <a:picLocks noChangeAspect="1"/>
            </p:cNvPicPr>
            <p:nvPr/>
          </p:nvPicPr>
          <p:blipFill rotWithShape="1">
            <a:blip r:embed="rId3"/>
            <a:srcRect t="23446"/>
            <a:stretch/>
          </p:blipFill>
          <p:spPr>
            <a:xfrm>
              <a:off x="587598" y="3452433"/>
              <a:ext cx="4838700" cy="2469486"/>
            </a:xfrm>
            <a:prstGeom prst="rect">
              <a:avLst/>
            </a:prstGeom>
          </p:spPr>
        </p:pic>
        <p:pic>
          <p:nvPicPr>
            <p:cNvPr id="8" name="Picture 7" descr="A picture containing text, screenshot, font, logo&#10;&#10;Description automatically generated">
              <a:extLst>
                <a:ext uri="{FF2B5EF4-FFF2-40B4-BE49-F238E27FC236}">
                  <a16:creationId xmlns:a16="http://schemas.microsoft.com/office/drawing/2014/main" id="{909CE604-A5B2-022A-B838-C9E992219C7A}"/>
                </a:ext>
              </a:extLst>
            </p:cNvPr>
            <p:cNvPicPr>
              <a:picLocks noChangeAspect="1"/>
            </p:cNvPicPr>
            <p:nvPr/>
          </p:nvPicPr>
          <p:blipFill rotWithShape="1">
            <a:blip r:embed="rId4"/>
            <a:srcRect b="10381"/>
            <a:stretch/>
          </p:blipFill>
          <p:spPr>
            <a:xfrm>
              <a:off x="587598" y="561498"/>
              <a:ext cx="4838700" cy="2890935"/>
            </a:xfrm>
            <a:prstGeom prst="rect">
              <a:avLst/>
            </a:prstGeom>
          </p:spPr>
        </p:pic>
        <p:pic>
          <p:nvPicPr>
            <p:cNvPr id="10" name="Picture 9" descr="A picture containing text, screenshot, font, logo&#10;&#10;Description automatically generated">
              <a:extLst>
                <a:ext uri="{FF2B5EF4-FFF2-40B4-BE49-F238E27FC236}">
                  <a16:creationId xmlns:a16="http://schemas.microsoft.com/office/drawing/2014/main" id="{1B82D89E-5E2E-4935-D982-221076646696}"/>
                </a:ext>
              </a:extLst>
            </p:cNvPr>
            <p:cNvPicPr>
              <a:picLocks noChangeAspect="1"/>
            </p:cNvPicPr>
            <p:nvPr/>
          </p:nvPicPr>
          <p:blipFill rotWithShape="1">
            <a:blip r:embed="rId5"/>
            <a:srcRect b="10381"/>
            <a:stretch/>
          </p:blipFill>
          <p:spPr>
            <a:xfrm>
              <a:off x="5426297" y="561498"/>
              <a:ext cx="4838700" cy="2890935"/>
            </a:xfrm>
            <a:prstGeom prst="rect">
              <a:avLst/>
            </a:prstGeom>
          </p:spPr>
        </p:pic>
      </p:grpSp>
    </p:spTree>
    <p:extLst>
      <p:ext uri="{BB962C8B-B14F-4D97-AF65-F5344CB8AC3E}">
        <p14:creationId xmlns:p14="http://schemas.microsoft.com/office/powerpoint/2010/main" val="2611468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5798E-0F36-60D2-AFB5-4124EF328DEE}"/>
              </a:ext>
            </a:extLst>
          </p:cNvPr>
          <p:cNvSpPr>
            <a:spLocks noGrp="1"/>
          </p:cNvSpPr>
          <p:nvPr>
            <p:ph type="title"/>
          </p:nvPr>
        </p:nvSpPr>
        <p:spPr/>
        <p:txBody>
          <a:bodyPr/>
          <a:lstStyle/>
          <a:p>
            <a:r>
              <a:rPr lang="en-US" dirty="0"/>
              <a:t>Banning Books is Bad for Communities</a:t>
            </a:r>
          </a:p>
        </p:txBody>
      </p:sp>
      <p:sp>
        <p:nvSpPr>
          <p:cNvPr id="3" name="Content Placeholder 2">
            <a:extLst>
              <a:ext uri="{FF2B5EF4-FFF2-40B4-BE49-F238E27FC236}">
                <a16:creationId xmlns:a16="http://schemas.microsoft.com/office/drawing/2014/main" id="{F1EA0F43-4F97-BAE9-630A-D10F8CA4C0B3}"/>
              </a:ext>
            </a:extLst>
          </p:cNvPr>
          <p:cNvSpPr>
            <a:spLocks noGrp="1"/>
          </p:cNvSpPr>
          <p:nvPr>
            <p:ph idx="1"/>
          </p:nvPr>
        </p:nvSpPr>
        <p:spPr/>
        <p:txBody>
          <a:bodyPr>
            <a:normAutofit/>
          </a:bodyPr>
          <a:lstStyle/>
          <a:p>
            <a:r>
              <a:rPr lang="en-US" sz="2800" dirty="0"/>
              <a:t>Prevents individuals, especially young people, from accessing critical information</a:t>
            </a:r>
          </a:p>
          <a:p>
            <a:r>
              <a:rPr lang="en-US" sz="2800" dirty="0"/>
              <a:t>Takes away opportunities for young people to see themselves reflected in literature</a:t>
            </a:r>
          </a:p>
          <a:p>
            <a:r>
              <a:rPr lang="en-US" sz="2800" dirty="0"/>
              <a:t>Lost opportunities to build mutual understanding</a:t>
            </a:r>
          </a:p>
          <a:p>
            <a:r>
              <a:rPr lang="en-US" sz="2800" dirty="0"/>
              <a:t>Freedom to read is a Constitutional right</a:t>
            </a:r>
          </a:p>
        </p:txBody>
      </p:sp>
    </p:spTree>
    <p:extLst>
      <p:ext uri="{BB962C8B-B14F-4D97-AF65-F5344CB8AC3E}">
        <p14:creationId xmlns:p14="http://schemas.microsoft.com/office/powerpoint/2010/main" val="787549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039">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12D0728-453C-A997-62B2-6EF233B536F4}"/>
              </a:ext>
            </a:extLst>
          </p:cNvPr>
          <p:cNvSpPr>
            <a:spLocks noGrp="1"/>
          </p:cNvSpPr>
          <p:nvPr>
            <p:ph type="title"/>
          </p:nvPr>
        </p:nvSpPr>
        <p:spPr>
          <a:xfrm>
            <a:off x="764110" y="826346"/>
            <a:ext cx="3171905" cy="1013800"/>
          </a:xfrm>
        </p:spPr>
        <p:txBody>
          <a:bodyPr>
            <a:normAutofit/>
          </a:bodyPr>
          <a:lstStyle/>
          <a:p>
            <a:pPr>
              <a:lnSpc>
                <a:spcPct val="90000"/>
              </a:lnSpc>
            </a:pPr>
            <a:r>
              <a:rPr lang="en-US" sz="2200" dirty="0">
                <a:solidFill>
                  <a:srgbClr val="FFFFFF"/>
                </a:solidFill>
              </a:rPr>
              <a:t>Most Americans Oppose Book banning</a:t>
            </a:r>
          </a:p>
        </p:txBody>
      </p:sp>
      <p:grpSp>
        <p:nvGrpSpPr>
          <p:cNvPr id="1044" name="Group 1043">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045" name="Rectangle 1044">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46" name="Rectangle 1045">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47" name="Rectangle 1046">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FDD5D060-B80B-11CC-C4D5-5B61280C322B}"/>
              </a:ext>
            </a:extLst>
          </p:cNvPr>
          <p:cNvSpPr>
            <a:spLocks noGrp="1"/>
          </p:cNvSpPr>
          <p:nvPr>
            <p:ph idx="1"/>
          </p:nvPr>
        </p:nvSpPr>
        <p:spPr>
          <a:xfrm>
            <a:off x="764110" y="2052084"/>
            <a:ext cx="3033249" cy="3856229"/>
          </a:xfrm>
        </p:spPr>
        <p:txBody>
          <a:bodyPr anchor="ctr">
            <a:normAutofit/>
          </a:bodyPr>
          <a:lstStyle/>
          <a:p>
            <a:r>
              <a:rPr lang="en-US" dirty="0">
                <a:solidFill>
                  <a:srgbClr val="FFFFFF"/>
                </a:solidFill>
              </a:rPr>
              <a:t>71% of voters oppose efforts to remove books from public libraries</a:t>
            </a:r>
          </a:p>
          <a:p>
            <a:r>
              <a:rPr lang="en-US" dirty="0">
                <a:solidFill>
                  <a:srgbClr val="FFFFFF"/>
                </a:solidFill>
              </a:rPr>
              <a:t>67% of voters oppose efforts to remove books from school libraries</a:t>
            </a:r>
          </a:p>
          <a:p>
            <a:endParaRPr lang="en-US" sz="1600" dirty="0">
              <a:solidFill>
                <a:srgbClr val="FFFFFF"/>
              </a:solidFill>
            </a:endParaRPr>
          </a:p>
          <a:p>
            <a:pPr marL="0" indent="0">
              <a:buNone/>
            </a:pPr>
            <a:r>
              <a:rPr lang="en-US" sz="1600" dirty="0">
                <a:solidFill>
                  <a:schemeClr val="tx1"/>
                </a:solidFill>
              </a:rPr>
              <a:t>Full poll results and key findings available via the American Library Association. (</a:t>
            </a:r>
            <a:r>
              <a:rPr lang="en-US" sz="1600" dirty="0">
                <a:solidFill>
                  <a:schemeClr val="tx1"/>
                </a:solidFill>
                <a:hlinkClick r:id="rId2"/>
              </a:rPr>
              <a:t>Link</a:t>
            </a:r>
            <a:r>
              <a:rPr lang="en-US" sz="1600" dirty="0">
                <a:solidFill>
                  <a:schemeClr val="tx1"/>
                </a:solidFill>
              </a:rPr>
              <a:t>)</a:t>
            </a:r>
          </a:p>
        </p:txBody>
      </p:sp>
      <p:pic>
        <p:nvPicPr>
          <p:cNvPr id="1030" name="Picture 6" descr="Survey question: Would you support or oppose efforts to remove books from local public libraries because some people find them offensive or inappropriate and do not think young people should be exposed to them?  All voters: Oppose: 71%; Support: 29%.   Democrats:  Oppose: 75%; Support: 25%.  Independents: Oppose: 58%; Support: 42%.  Republicans: Oppose: 70%; Support: 30%.">
            <a:extLst>
              <a:ext uri="{FF2B5EF4-FFF2-40B4-BE49-F238E27FC236}">
                <a16:creationId xmlns:a16="http://schemas.microsoft.com/office/drawing/2014/main" id="{0A2789A5-8246-68DA-5983-0ADEA9B3A8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99" r="8446"/>
          <a:stretch/>
        </p:blipFill>
        <p:spPr bwMode="auto">
          <a:xfrm>
            <a:off x="4568800" y="1696945"/>
            <a:ext cx="6866506" cy="3462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29815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039">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12D0728-453C-A997-62B2-6EF233B536F4}"/>
              </a:ext>
            </a:extLst>
          </p:cNvPr>
          <p:cNvSpPr>
            <a:spLocks noGrp="1"/>
          </p:cNvSpPr>
          <p:nvPr>
            <p:ph type="title"/>
          </p:nvPr>
        </p:nvSpPr>
        <p:spPr>
          <a:xfrm>
            <a:off x="764110" y="826346"/>
            <a:ext cx="3171905" cy="1013800"/>
          </a:xfrm>
        </p:spPr>
        <p:txBody>
          <a:bodyPr>
            <a:normAutofit/>
          </a:bodyPr>
          <a:lstStyle/>
          <a:p>
            <a:pPr>
              <a:lnSpc>
                <a:spcPct val="90000"/>
              </a:lnSpc>
            </a:pPr>
            <a:r>
              <a:rPr lang="en-US" sz="2200" dirty="0">
                <a:solidFill>
                  <a:srgbClr val="FFFFFF"/>
                </a:solidFill>
              </a:rPr>
              <a:t>Most Michiganders Oppose Book banning</a:t>
            </a:r>
          </a:p>
        </p:txBody>
      </p:sp>
      <p:grpSp>
        <p:nvGrpSpPr>
          <p:cNvPr id="1044" name="Group 1043">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045" name="Rectangle 1044">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46" name="Rectangle 1045">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47" name="Rectangle 1046">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FDD5D060-B80B-11CC-C4D5-5B61280C322B}"/>
              </a:ext>
            </a:extLst>
          </p:cNvPr>
          <p:cNvSpPr>
            <a:spLocks noGrp="1"/>
          </p:cNvSpPr>
          <p:nvPr>
            <p:ph idx="1"/>
          </p:nvPr>
        </p:nvSpPr>
        <p:spPr>
          <a:xfrm>
            <a:off x="764110" y="2052084"/>
            <a:ext cx="3033249" cy="3856229"/>
          </a:xfrm>
        </p:spPr>
        <p:txBody>
          <a:bodyPr anchor="ctr">
            <a:normAutofit/>
          </a:bodyPr>
          <a:lstStyle/>
          <a:p>
            <a:r>
              <a:rPr lang="en-US" sz="1600" dirty="0">
                <a:solidFill>
                  <a:srgbClr val="FFFFFF"/>
                </a:solidFill>
              </a:rPr>
              <a:t>87% of Michigan voters said there are no times or rare times when books should be banned, including:</a:t>
            </a:r>
          </a:p>
          <a:p>
            <a:pPr lvl="1"/>
            <a:r>
              <a:rPr lang="en-US" sz="1400" dirty="0">
                <a:solidFill>
                  <a:srgbClr val="FFFFFF"/>
                </a:solidFill>
              </a:rPr>
              <a:t>97% of Democrats</a:t>
            </a:r>
          </a:p>
          <a:p>
            <a:pPr lvl="1"/>
            <a:r>
              <a:rPr lang="en-US" sz="1400" dirty="0">
                <a:solidFill>
                  <a:srgbClr val="FFFFFF"/>
                </a:solidFill>
              </a:rPr>
              <a:t>93% of Independents</a:t>
            </a:r>
          </a:p>
          <a:p>
            <a:pPr lvl="1"/>
            <a:r>
              <a:rPr lang="en-US" sz="1400" dirty="0">
                <a:solidFill>
                  <a:srgbClr val="FFFFFF"/>
                </a:solidFill>
              </a:rPr>
              <a:t>76% of Republicans</a:t>
            </a:r>
          </a:p>
          <a:p>
            <a:pPr marL="0" indent="0">
              <a:buNone/>
            </a:pPr>
            <a:r>
              <a:rPr lang="en-US" sz="1600" dirty="0">
                <a:solidFill>
                  <a:schemeClr val="tx1"/>
                </a:solidFill>
              </a:rPr>
              <a:t>Poll commissioned by the Michigan Library Association and conducted by EPIC-MRA. (</a:t>
            </a:r>
            <a:r>
              <a:rPr lang="en-US" sz="1600" dirty="0">
                <a:solidFill>
                  <a:schemeClr val="tx1"/>
                </a:solidFill>
                <a:hlinkClick r:id="rId2"/>
              </a:rPr>
              <a:t>Link</a:t>
            </a:r>
            <a:r>
              <a:rPr lang="en-US" sz="1600" dirty="0">
                <a:solidFill>
                  <a:schemeClr val="tx1"/>
                </a:solidFill>
              </a:rPr>
              <a:t>)</a:t>
            </a:r>
          </a:p>
        </p:txBody>
      </p:sp>
      <p:pic>
        <p:nvPicPr>
          <p:cNvPr id="1030" name="Picture 6">
            <a:extLst>
              <a:ext uri="{FF2B5EF4-FFF2-40B4-BE49-F238E27FC236}">
                <a16:creationId xmlns:a16="http://schemas.microsoft.com/office/drawing/2014/main" id="{0A2789A5-8246-68DA-5983-0ADEA9B3A89A}"/>
              </a:ext>
            </a:extLst>
          </p:cNvPr>
          <p:cNvPicPr>
            <a:picLocks noChangeAspect="1" noChangeArrowheads="1"/>
          </p:cNvPicPr>
          <p:nvPr/>
        </p:nvPicPr>
        <p:blipFill>
          <a:blip r:embed="rId3"/>
          <a:srcRect t="114" b="114"/>
          <a:stretch/>
        </p:blipFill>
        <p:spPr bwMode="auto">
          <a:xfrm>
            <a:off x="4568800" y="1696945"/>
            <a:ext cx="6866506" cy="34628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CBAFF0-6DB8-5046-1D84-CE067D9F2BFE}"/>
              </a:ext>
            </a:extLst>
          </p:cNvPr>
          <p:cNvSpPr txBox="1"/>
          <p:nvPr/>
        </p:nvSpPr>
        <p:spPr>
          <a:xfrm>
            <a:off x="4592231" y="1297463"/>
            <a:ext cx="6843075" cy="369332"/>
          </a:xfrm>
          <a:prstGeom prst="rect">
            <a:avLst/>
          </a:prstGeom>
          <a:noFill/>
        </p:spPr>
        <p:txBody>
          <a:bodyPr wrap="square" rtlCol="0">
            <a:spAutoFit/>
          </a:bodyPr>
          <a:lstStyle/>
          <a:p>
            <a:r>
              <a:rPr lang="en-US" dirty="0">
                <a:solidFill>
                  <a:schemeClr val="bg1"/>
                </a:solidFill>
              </a:rPr>
              <a:t>When should books be banned?</a:t>
            </a:r>
          </a:p>
        </p:txBody>
      </p:sp>
    </p:spTree>
    <p:extLst>
      <p:ext uri="{BB962C8B-B14F-4D97-AF65-F5344CB8AC3E}">
        <p14:creationId xmlns:p14="http://schemas.microsoft.com/office/powerpoint/2010/main" val="148774134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A4F9-118A-6C6C-D3BD-C6940949730E}"/>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What is MI Right to Read?</a:t>
            </a:r>
          </a:p>
        </p:txBody>
      </p:sp>
      <p:sp useBgFill="1">
        <p:nvSpPr>
          <p:cNvPr id="12" name="Rectangle 11">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room&#10;&#10;Description automatically generated">
            <a:extLst>
              <a:ext uri="{FF2B5EF4-FFF2-40B4-BE49-F238E27FC236}">
                <a16:creationId xmlns:a16="http://schemas.microsoft.com/office/drawing/2014/main" id="{AA4DE39F-3188-34D1-7470-5E42CBF9A0C8}"/>
              </a:ext>
            </a:extLst>
          </p:cNvPr>
          <p:cNvPicPr>
            <a:picLocks noChangeAspect="1"/>
          </p:cNvPicPr>
          <p:nvPr/>
        </p:nvPicPr>
        <p:blipFill>
          <a:blip r:embed="rId2"/>
          <a:stretch>
            <a:fillRect/>
          </a:stretch>
        </p:blipFill>
        <p:spPr>
          <a:xfrm>
            <a:off x="487207" y="2392350"/>
            <a:ext cx="3621973" cy="3621973"/>
          </a:xfrm>
          <a:prstGeom prst="rect">
            <a:avLst/>
          </a:prstGeom>
        </p:spPr>
      </p:pic>
      <p:sp>
        <p:nvSpPr>
          <p:cNvPr id="3" name="Content Placeholder 2">
            <a:extLst>
              <a:ext uri="{FF2B5EF4-FFF2-40B4-BE49-F238E27FC236}">
                <a16:creationId xmlns:a16="http://schemas.microsoft.com/office/drawing/2014/main" id="{C5024497-5EE8-13D7-6E9E-B4E5DD95EA1A}"/>
              </a:ext>
            </a:extLst>
          </p:cNvPr>
          <p:cNvSpPr>
            <a:spLocks noGrp="1"/>
          </p:cNvSpPr>
          <p:nvPr>
            <p:ph idx="1"/>
          </p:nvPr>
        </p:nvSpPr>
        <p:spPr>
          <a:xfrm>
            <a:off x="4505325" y="2180496"/>
            <a:ext cx="7105481" cy="4045683"/>
          </a:xfrm>
        </p:spPr>
        <p:txBody>
          <a:bodyPr>
            <a:normAutofit/>
          </a:bodyPr>
          <a:lstStyle/>
          <a:p>
            <a:r>
              <a:rPr lang="en-US" sz="2400" dirty="0"/>
              <a:t>Initiative of the Michigan Library Association (MLA)</a:t>
            </a:r>
          </a:p>
          <a:p>
            <a:pPr lvl="1"/>
            <a:r>
              <a:rPr lang="en-US" sz="2000" dirty="0"/>
              <a:t>Advocacy, education and engagement on behalf of all Michigan libraries</a:t>
            </a:r>
          </a:p>
          <a:p>
            <a:pPr lvl="1"/>
            <a:r>
              <a:rPr lang="en-US" sz="2000" dirty="0"/>
              <a:t>Lead by MLA’s Intellectual Freedom Task Force</a:t>
            </a:r>
          </a:p>
          <a:p>
            <a:r>
              <a:rPr lang="en-US" sz="2400" dirty="0"/>
              <a:t>Intellectual freedom is core value of librarianship</a:t>
            </a:r>
          </a:p>
          <a:p>
            <a:r>
              <a:rPr lang="en-US" sz="2400" dirty="0"/>
              <a:t>Right to read is a First Amendment right</a:t>
            </a:r>
          </a:p>
          <a:p>
            <a:r>
              <a:rPr lang="en-US" sz="2400" dirty="0"/>
              <a:t>Education and access to </a:t>
            </a:r>
            <a:r>
              <a:rPr lang="en-US" sz="2400"/>
              <a:t>information are </a:t>
            </a:r>
            <a:r>
              <a:rPr lang="en-US" sz="2400" dirty="0"/>
              <a:t>foundational to democracy</a:t>
            </a:r>
          </a:p>
        </p:txBody>
      </p:sp>
    </p:spTree>
    <p:extLst>
      <p:ext uri="{BB962C8B-B14F-4D97-AF65-F5344CB8AC3E}">
        <p14:creationId xmlns:p14="http://schemas.microsoft.com/office/powerpoint/2010/main" val="306827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9E17-98FE-034B-1F71-0B48E0A7B198}"/>
              </a:ext>
            </a:extLst>
          </p:cNvPr>
          <p:cNvSpPr>
            <a:spLocks noGrp="1"/>
          </p:cNvSpPr>
          <p:nvPr>
            <p:ph type="title"/>
          </p:nvPr>
        </p:nvSpPr>
        <p:spPr/>
        <p:txBody>
          <a:bodyPr/>
          <a:lstStyle/>
          <a:p>
            <a:r>
              <a:rPr lang="en-US" dirty="0"/>
              <a:t>Impact on diversity, equity, inclusion, and access</a:t>
            </a:r>
          </a:p>
        </p:txBody>
      </p:sp>
      <p:sp>
        <p:nvSpPr>
          <p:cNvPr id="3" name="Content Placeholder 2">
            <a:extLst>
              <a:ext uri="{FF2B5EF4-FFF2-40B4-BE49-F238E27FC236}">
                <a16:creationId xmlns:a16="http://schemas.microsoft.com/office/drawing/2014/main" id="{B46EF0ED-BF8E-38F3-00C9-BE72A93E43E0}"/>
              </a:ext>
            </a:extLst>
          </p:cNvPr>
          <p:cNvSpPr>
            <a:spLocks noGrp="1"/>
          </p:cNvSpPr>
          <p:nvPr>
            <p:ph idx="1"/>
          </p:nvPr>
        </p:nvSpPr>
        <p:spPr/>
        <p:txBody>
          <a:bodyPr>
            <a:normAutofit/>
          </a:bodyPr>
          <a:lstStyle/>
          <a:p>
            <a:r>
              <a:rPr lang="en-US" sz="2800" dirty="0"/>
              <a:t>Less content is purchased when “controversial” topics are avoided</a:t>
            </a:r>
          </a:p>
          <a:p>
            <a:r>
              <a:rPr lang="en-US" sz="2800" dirty="0"/>
              <a:t>Goes against the purpose of collection development, which is to produce a well-rounded collection that is meant to be used</a:t>
            </a:r>
          </a:p>
          <a:p>
            <a:r>
              <a:rPr lang="en-US" sz="2800" dirty="0"/>
              <a:t>Providing a resource to someone who needs it is always the goal</a:t>
            </a:r>
          </a:p>
        </p:txBody>
      </p:sp>
    </p:spTree>
    <p:extLst>
      <p:ext uri="{BB962C8B-B14F-4D97-AF65-F5344CB8AC3E}">
        <p14:creationId xmlns:p14="http://schemas.microsoft.com/office/powerpoint/2010/main" val="1775860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8" name="Rectangle 3078">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89" name="Rectangle 3080">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090" name="Rectangle 3082">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85" name="Rectangle 3084">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Rectangle 3086">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WeNeedDiverseBooks on Twitter: &quot;PEN America has compiled a report on book  bans in the US—including where it's happening and which books and authors  are getting banned the most. It finds a &quot;profound">
            <a:extLst>
              <a:ext uri="{FF2B5EF4-FFF2-40B4-BE49-F238E27FC236}">
                <a16:creationId xmlns:a16="http://schemas.microsoft.com/office/drawing/2014/main" id="{95EA106E-6E73-AFBB-5595-8565460DE4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82330" y="643467"/>
            <a:ext cx="5627339"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599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E8F3-BE7E-95C1-9DE9-70265A73627F}"/>
              </a:ext>
            </a:extLst>
          </p:cNvPr>
          <p:cNvSpPr>
            <a:spLocks noGrp="1"/>
          </p:cNvSpPr>
          <p:nvPr>
            <p:ph type="title"/>
          </p:nvPr>
        </p:nvSpPr>
        <p:spPr/>
        <p:txBody>
          <a:bodyPr/>
          <a:lstStyle/>
          <a:p>
            <a:r>
              <a:rPr lang="en-US" dirty="0"/>
              <a:t>How Are Challenges Handled?</a:t>
            </a:r>
          </a:p>
        </p:txBody>
      </p:sp>
      <p:sp>
        <p:nvSpPr>
          <p:cNvPr id="3" name="Content Placeholder 2">
            <a:extLst>
              <a:ext uri="{FF2B5EF4-FFF2-40B4-BE49-F238E27FC236}">
                <a16:creationId xmlns:a16="http://schemas.microsoft.com/office/drawing/2014/main" id="{1359D29A-7958-DF1E-0C91-8B969D0712C6}"/>
              </a:ext>
            </a:extLst>
          </p:cNvPr>
          <p:cNvSpPr>
            <a:spLocks noGrp="1"/>
          </p:cNvSpPr>
          <p:nvPr>
            <p:ph idx="1"/>
          </p:nvPr>
        </p:nvSpPr>
        <p:spPr/>
        <p:txBody>
          <a:bodyPr>
            <a:normAutofit/>
          </a:bodyPr>
          <a:lstStyle/>
          <a:p>
            <a:r>
              <a:rPr lang="en-US" sz="2400" dirty="0"/>
              <a:t>A Request for Reconsideration or similar form and accompanying procedure should be approved by the library or school board</a:t>
            </a:r>
          </a:p>
          <a:p>
            <a:r>
              <a:rPr lang="en-US" sz="2400" dirty="0"/>
              <a:t>Reconsideration Committee formed to review challenged material</a:t>
            </a:r>
          </a:p>
          <a:p>
            <a:pPr lvl="1"/>
            <a:r>
              <a:rPr lang="en-US" sz="2200" dirty="0"/>
              <a:t>Includes librarians, administration, educators, board members, or other stakeholders</a:t>
            </a:r>
          </a:p>
          <a:p>
            <a:r>
              <a:rPr lang="en-US" sz="2400" dirty="0"/>
              <a:t>Challenged materials should remain accessible during reconsideration process</a:t>
            </a:r>
          </a:p>
          <a:p>
            <a:r>
              <a:rPr lang="en-US" sz="2400" dirty="0"/>
              <a:t>Appeal procedure is included in policy</a:t>
            </a:r>
          </a:p>
        </p:txBody>
      </p:sp>
    </p:spTree>
    <p:extLst>
      <p:ext uri="{BB962C8B-B14F-4D97-AF65-F5344CB8AC3E}">
        <p14:creationId xmlns:p14="http://schemas.microsoft.com/office/powerpoint/2010/main" val="3387743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room&#10;&#10;Description automatically generated">
            <a:extLst>
              <a:ext uri="{FF2B5EF4-FFF2-40B4-BE49-F238E27FC236}">
                <a16:creationId xmlns:a16="http://schemas.microsoft.com/office/drawing/2014/main" id="{4D3986C8-4C22-259E-CC34-80D7D1D7261F}"/>
              </a:ext>
            </a:extLst>
          </p:cNvPr>
          <p:cNvPicPr>
            <a:picLocks noChangeAspect="1"/>
          </p:cNvPicPr>
          <p:nvPr/>
        </p:nvPicPr>
        <p:blipFill rotWithShape="1">
          <a:blip r:embed="rId2"/>
          <a:srcRect t="4912" r="-1" b="3731"/>
          <a:stretch/>
        </p:blipFill>
        <p:spPr>
          <a:xfrm>
            <a:off x="3923356" y="556861"/>
            <a:ext cx="4339780" cy="3964648"/>
          </a:xfrm>
          <a:prstGeom prst="rect">
            <a:avLst/>
          </a:prstGeom>
        </p:spPr>
      </p:pic>
      <p:sp>
        <p:nvSpPr>
          <p:cNvPr id="2" name="Title 1">
            <a:extLst>
              <a:ext uri="{FF2B5EF4-FFF2-40B4-BE49-F238E27FC236}">
                <a16:creationId xmlns:a16="http://schemas.microsoft.com/office/drawing/2014/main" id="{482832AF-0870-B200-4893-D3D0BB1F7F42}"/>
              </a:ext>
            </a:extLst>
          </p:cNvPr>
          <p:cNvSpPr>
            <a:spLocks noGrp="1"/>
          </p:cNvSpPr>
          <p:nvPr>
            <p:ph type="title"/>
          </p:nvPr>
        </p:nvSpPr>
        <p:spPr>
          <a:xfrm>
            <a:off x="581193" y="3942795"/>
            <a:ext cx="11029616" cy="952800"/>
          </a:xfrm>
        </p:spPr>
        <p:txBody>
          <a:bodyPr>
            <a:normAutofit/>
          </a:bodyPr>
          <a:lstStyle/>
          <a:p>
            <a:pPr algn="ctr"/>
            <a:r>
              <a:rPr lang="en-US" sz="3200" dirty="0"/>
              <a:t>Thank You</a:t>
            </a:r>
          </a:p>
        </p:txBody>
      </p:sp>
      <p:sp>
        <p:nvSpPr>
          <p:cNvPr id="4" name="Text Placeholder 3">
            <a:extLst>
              <a:ext uri="{FF2B5EF4-FFF2-40B4-BE49-F238E27FC236}">
                <a16:creationId xmlns:a16="http://schemas.microsoft.com/office/drawing/2014/main" id="{6CD37B4C-61F0-7607-5B98-15E31DDC7553}"/>
              </a:ext>
            </a:extLst>
          </p:cNvPr>
          <p:cNvSpPr>
            <a:spLocks noGrp="1"/>
          </p:cNvSpPr>
          <p:nvPr>
            <p:ph type="body" sz="half" idx="2"/>
          </p:nvPr>
        </p:nvSpPr>
        <p:spPr>
          <a:xfrm>
            <a:off x="581192" y="4895595"/>
            <a:ext cx="11029617" cy="963203"/>
          </a:xfrm>
        </p:spPr>
        <p:txBody>
          <a:bodyPr>
            <a:normAutofit/>
          </a:bodyPr>
          <a:lstStyle/>
          <a:p>
            <a:pPr algn="ctr"/>
            <a:r>
              <a:rPr lang="en-US" sz="1800" dirty="0"/>
              <a:t>Contact MI Right to Read at </a:t>
            </a:r>
            <a:r>
              <a:rPr lang="en-US" sz="1800" dirty="0">
                <a:hlinkClick r:id="rId3"/>
              </a:rPr>
              <a:t>https://www.mirighttoread.com/contact-us</a:t>
            </a:r>
            <a:endParaRPr lang="en-US" sz="1800" dirty="0"/>
          </a:p>
          <a:p>
            <a:pPr algn="ctr"/>
            <a:r>
              <a:rPr lang="en-US" sz="1800" dirty="0"/>
              <a:t>Learn more and join the coalition at </a:t>
            </a:r>
            <a:r>
              <a:rPr lang="en-US" sz="1800" dirty="0">
                <a:hlinkClick r:id="rId4"/>
              </a:rPr>
              <a:t>https://www.mirighttoread.com/take-action</a:t>
            </a:r>
            <a:endParaRPr lang="en-US" sz="1800" dirty="0"/>
          </a:p>
        </p:txBody>
      </p:sp>
    </p:spTree>
    <p:extLst>
      <p:ext uri="{BB962C8B-B14F-4D97-AF65-F5344CB8AC3E}">
        <p14:creationId xmlns:p14="http://schemas.microsoft.com/office/powerpoint/2010/main" val="426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C3C0E72-1C4A-30C4-117D-88B711AE42B9}"/>
              </a:ext>
            </a:extLst>
          </p:cNvPr>
          <p:cNvSpPr>
            <a:spLocks noGrp="1"/>
          </p:cNvSpPr>
          <p:nvPr>
            <p:ph type="title"/>
          </p:nvPr>
        </p:nvSpPr>
        <p:spPr>
          <a:xfrm>
            <a:off x="581191" y="4610099"/>
            <a:ext cx="10993549" cy="1066801"/>
          </a:xfrm>
        </p:spPr>
        <p:txBody>
          <a:bodyPr vert="horz" lIns="91440" tIns="45720" rIns="91440" bIns="45720" rtlCol="0" anchor="b">
            <a:normAutofit/>
          </a:bodyPr>
          <a:lstStyle/>
          <a:p>
            <a:r>
              <a:rPr lang="en-US">
                <a:solidFill>
                  <a:srgbClr val="FFFFFF"/>
                </a:solidFill>
              </a:rPr>
              <a:t>How Are Library Materials Selected?</a:t>
            </a:r>
          </a:p>
        </p:txBody>
      </p:sp>
      <p:sp>
        <p:nvSpPr>
          <p:cNvPr id="3" name="Text Placeholder 2">
            <a:extLst>
              <a:ext uri="{FF2B5EF4-FFF2-40B4-BE49-F238E27FC236}">
                <a16:creationId xmlns:a16="http://schemas.microsoft.com/office/drawing/2014/main" id="{39FA3D16-91C1-C96D-384C-144BA437B035}"/>
              </a:ext>
            </a:extLst>
          </p:cNvPr>
          <p:cNvSpPr>
            <a:spLocks noGrp="1"/>
          </p:cNvSpPr>
          <p:nvPr>
            <p:ph type="body" idx="1"/>
          </p:nvPr>
        </p:nvSpPr>
        <p:spPr>
          <a:xfrm>
            <a:off x="581194" y="5697215"/>
            <a:ext cx="10993546" cy="525565"/>
          </a:xfrm>
        </p:spPr>
        <p:txBody>
          <a:bodyPr vert="horz" lIns="91440" tIns="45720" rIns="91440" bIns="45720" rtlCol="0" anchor="t">
            <a:normAutofit/>
          </a:bodyPr>
          <a:lstStyle/>
          <a:p>
            <a:endParaRPr lang="en-US" sz="1600">
              <a:solidFill>
                <a:srgbClr val="EBEBEB"/>
              </a:solidFill>
            </a:endParaRPr>
          </a:p>
        </p:txBody>
      </p:sp>
      <p:sp useBgFill="1">
        <p:nvSpPr>
          <p:cNvPr id="18" name="Rectangle 17">
            <a:extLst>
              <a:ext uri="{FF2B5EF4-FFF2-40B4-BE49-F238E27FC236}">
                <a16:creationId xmlns:a16="http://schemas.microsoft.com/office/drawing/2014/main" id="{B1A515B1-A9B3-49B0-AE0D-D038D42C2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3708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ooks on Shelf">
            <a:extLst>
              <a:ext uri="{FF2B5EF4-FFF2-40B4-BE49-F238E27FC236}">
                <a16:creationId xmlns:a16="http://schemas.microsoft.com/office/drawing/2014/main" id="{C93BA119-47DC-A2FE-32F7-6D65964E74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3883" y="723899"/>
            <a:ext cx="3566161" cy="3566161"/>
          </a:xfrm>
          <a:prstGeom prst="rect">
            <a:avLst/>
          </a:prstGeom>
        </p:spPr>
      </p:pic>
    </p:spTree>
    <p:extLst>
      <p:ext uri="{BB962C8B-B14F-4D97-AF65-F5344CB8AC3E}">
        <p14:creationId xmlns:p14="http://schemas.microsoft.com/office/powerpoint/2010/main" val="346286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9F44-6D10-B5FC-3804-70DF3BE7D04E}"/>
              </a:ext>
            </a:extLst>
          </p:cNvPr>
          <p:cNvSpPr>
            <a:spLocks noGrp="1"/>
          </p:cNvSpPr>
          <p:nvPr>
            <p:ph type="title"/>
          </p:nvPr>
        </p:nvSpPr>
        <p:spPr/>
        <p:txBody>
          <a:bodyPr/>
          <a:lstStyle/>
          <a:p>
            <a:r>
              <a:rPr lang="en-US" dirty="0"/>
              <a:t>Library Policies</a:t>
            </a:r>
          </a:p>
        </p:txBody>
      </p:sp>
      <p:sp>
        <p:nvSpPr>
          <p:cNvPr id="3" name="Content Placeholder 2">
            <a:extLst>
              <a:ext uri="{FF2B5EF4-FFF2-40B4-BE49-F238E27FC236}">
                <a16:creationId xmlns:a16="http://schemas.microsoft.com/office/drawing/2014/main" id="{AB7F875C-BE09-9ACB-206A-1C71E01E67A8}"/>
              </a:ext>
            </a:extLst>
          </p:cNvPr>
          <p:cNvSpPr>
            <a:spLocks noGrp="1"/>
          </p:cNvSpPr>
          <p:nvPr>
            <p:ph idx="1"/>
          </p:nvPr>
        </p:nvSpPr>
        <p:spPr/>
        <p:txBody>
          <a:bodyPr>
            <a:normAutofit/>
          </a:bodyPr>
          <a:lstStyle/>
          <a:p>
            <a:r>
              <a:rPr lang="en-US" sz="2400" dirty="0"/>
              <a:t>No library has room for every book</a:t>
            </a:r>
          </a:p>
          <a:p>
            <a:r>
              <a:rPr lang="en-US" sz="2400" b="1" dirty="0"/>
              <a:t>Collection Development policies</a:t>
            </a:r>
            <a:r>
              <a:rPr lang="en-US" sz="2400" dirty="0"/>
              <a:t> provide guidance and state goals for collection</a:t>
            </a:r>
            <a:endParaRPr lang="en-US" sz="2000" dirty="0"/>
          </a:p>
          <a:p>
            <a:r>
              <a:rPr lang="en-US" sz="2400" b="1" dirty="0"/>
              <a:t>Request for Reconsideration procedures</a:t>
            </a:r>
            <a:r>
              <a:rPr lang="en-US" sz="2400" dirty="0"/>
              <a:t> allow users to request removal of an item</a:t>
            </a:r>
          </a:p>
          <a:p>
            <a:r>
              <a:rPr lang="en-US" sz="2400" dirty="0"/>
              <a:t>Policies are approved by the governing board</a:t>
            </a:r>
          </a:p>
        </p:txBody>
      </p:sp>
    </p:spTree>
    <p:extLst>
      <p:ext uri="{BB962C8B-B14F-4D97-AF65-F5344CB8AC3E}">
        <p14:creationId xmlns:p14="http://schemas.microsoft.com/office/powerpoint/2010/main" val="2542072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D85D-4B45-59DA-B124-9CC81DCCAB15}"/>
              </a:ext>
            </a:extLst>
          </p:cNvPr>
          <p:cNvSpPr>
            <a:spLocks noGrp="1"/>
          </p:cNvSpPr>
          <p:nvPr>
            <p:ph type="title"/>
          </p:nvPr>
        </p:nvSpPr>
        <p:spPr/>
        <p:txBody>
          <a:bodyPr/>
          <a:lstStyle/>
          <a:p>
            <a:r>
              <a:rPr lang="en-US" dirty="0"/>
              <a:t>What is a Board?</a:t>
            </a:r>
          </a:p>
        </p:txBody>
      </p:sp>
      <p:sp>
        <p:nvSpPr>
          <p:cNvPr id="3" name="Content Placeholder 2">
            <a:extLst>
              <a:ext uri="{FF2B5EF4-FFF2-40B4-BE49-F238E27FC236}">
                <a16:creationId xmlns:a16="http://schemas.microsoft.com/office/drawing/2014/main" id="{B587B6D5-48A1-8B9D-12EF-A3C0C3C578B6}"/>
              </a:ext>
            </a:extLst>
          </p:cNvPr>
          <p:cNvSpPr>
            <a:spLocks noGrp="1"/>
          </p:cNvSpPr>
          <p:nvPr>
            <p:ph idx="1"/>
          </p:nvPr>
        </p:nvSpPr>
        <p:spPr/>
        <p:txBody>
          <a:bodyPr>
            <a:normAutofit/>
          </a:bodyPr>
          <a:lstStyle/>
          <a:p>
            <a:r>
              <a:rPr lang="en-US" sz="2400" dirty="0"/>
              <a:t>School and library policies are generally set by a governing board</a:t>
            </a:r>
          </a:p>
          <a:p>
            <a:pPr lvl="1"/>
            <a:r>
              <a:rPr lang="en-US" sz="2000" dirty="0"/>
              <a:t>The board has the legal responsibility for library operations</a:t>
            </a:r>
          </a:p>
          <a:p>
            <a:pPr lvl="1"/>
            <a:r>
              <a:rPr lang="en-US" sz="2000" dirty="0"/>
              <a:t>Day-to-day library functions are delegated to staff</a:t>
            </a:r>
          </a:p>
          <a:p>
            <a:r>
              <a:rPr lang="en-US" sz="2400" dirty="0"/>
              <a:t>A board is made up of community members who may be appointed or elected, depending on the type of organization</a:t>
            </a:r>
          </a:p>
          <a:p>
            <a:r>
              <a:rPr lang="en-US" sz="2400" dirty="0"/>
              <a:t>Often board members must reside in the organization’s service area</a:t>
            </a:r>
          </a:p>
        </p:txBody>
      </p:sp>
    </p:spTree>
    <p:extLst>
      <p:ext uri="{BB962C8B-B14F-4D97-AF65-F5344CB8AC3E}">
        <p14:creationId xmlns:p14="http://schemas.microsoft.com/office/powerpoint/2010/main" val="3293736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AB92-9507-9413-B0FF-3FEE2E007C18}"/>
              </a:ext>
            </a:extLst>
          </p:cNvPr>
          <p:cNvSpPr>
            <a:spLocks noGrp="1"/>
          </p:cNvSpPr>
          <p:nvPr>
            <p:ph type="title"/>
          </p:nvPr>
        </p:nvSpPr>
        <p:spPr/>
        <p:txBody>
          <a:bodyPr/>
          <a:lstStyle/>
          <a:p>
            <a:r>
              <a:rPr lang="en-US" dirty="0"/>
              <a:t>Responsibilities</a:t>
            </a:r>
          </a:p>
        </p:txBody>
      </p:sp>
      <p:sp>
        <p:nvSpPr>
          <p:cNvPr id="3" name="Content Placeholder 2">
            <a:extLst>
              <a:ext uri="{FF2B5EF4-FFF2-40B4-BE49-F238E27FC236}">
                <a16:creationId xmlns:a16="http://schemas.microsoft.com/office/drawing/2014/main" id="{6EE143CA-AD2C-746F-5DA3-2FECDD17CDD1}"/>
              </a:ext>
            </a:extLst>
          </p:cNvPr>
          <p:cNvSpPr>
            <a:spLocks noGrp="1"/>
          </p:cNvSpPr>
          <p:nvPr>
            <p:ph sz="half" idx="1"/>
          </p:nvPr>
        </p:nvSpPr>
        <p:spPr/>
        <p:txBody>
          <a:bodyPr>
            <a:normAutofit fontScale="92500" lnSpcReduction="10000"/>
          </a:bodyPr>
          <a:lstStyle/>
          <a:p>
            <a:r>
              <a:rPr lang="en-US" dirty="0"/>
              <a:t>A library board:</a:t>
            </a:r>
          </a:p>
          <a:p>
            <a:pPr lvl="1"/>
            <a:r>
              <a:rPr lang="en-US" dirty="0"/>
              <a:t>Appoints and manages the director or administrator</a:t>
            </a:r>
          </a:p>
          <a:p>
            <a:pPr lvl="1"/>
            <a:r>
              <a:rPr lang="en-US" dirty="0"/>
              <a:t>Adopts written policies and rules that govern operation and use of the library</a:t>
            </a:r>
          </a:p>
          <a:p>
            <a:pPr lvl="1"/>
            <a:r>
              <a:rPr lang="en-US" dirty="0"/>
              <a:t>Studies community needs and approve a strategic plan</a:t>
            </a:r>
          </a:p>
          <a:p>
            <a:pPr lvl="1"/>
            <a:r>
              <a:rPr lang="en-US" dirty="0"/>
              <a:t>Approves the budget, examines expenditures, and amends the budget as needed</a:t>
            </a:r>
          </a:p>
          <a:p>
            <a:pPr lvl="1"/>
            <a:r>
              <a:rPr lang="en-US" dirty="0"/>
              <a:t>Participates in continuing education and provides orientation for new trustees</a:t>
            </a:r>
          </a:p>
          <a:p>
            <a:pPr lvl="1"/>
            <a:r>
              <a:rPr lang="en-US" dirty="0"/>
              <a:t>Adopts a collection development policy</a:t>
            </a:r>
          </a:p>
          <a:p>
            <a:pPr lvl="1"/>
            <a:r>
              <a:rPr lang="en-US" dirty="0"/>
              <a:t>Addresses formal patron comments and complaints</a:t>
            </a:r>
          </a:p>
          <a:p>
            <a:pPr lvl="1"/>
            <a:r>
              <a:rPr lang="en-US" dirty="0"/>
              <a:t>Advocates for the library in the community</a:t>
            </a:r>
          </a:p>
        </p:txBody>
      </p:sp>
      <p:sp>
        <p:nvSpPr>
          <p:cNvPr id="4" name="Content Placeholder 3">
            <a:extLst>
              <a:ext uri="{FF2B5EF4-FFF2-40B4-BE49-F238E27FC236}">
                <a16:creationId xmlns:a16="http://schemas.microsoft.com/office/drawing/2014/main" id="{88802CAF-4F88-BFB9-97E2-1F371699AE73}"/>
              </a:ext>
            </a:extLst>
          </p:cNvPr>
          <p:cNvSpPr>
            <a:spLocks noGrp="1"/>
          </p:cNvSpPr>
          <p:nvPr>
            <p:ph sz="half" idx="2"/>
          </p:nvPr>
        </p:nvSpPr>
        <p:spPr/>
        <p:txBody>
          <a:bodyPr>
            <a:normAutofit fontScale="92500" lnSpcReduction="10000"/>
          </a:bodyPr>
          <a:lstStyle/>
          <a:p>
            <a:r>
              <a:rPr lang="en-US" dirty="0"/>
              <a:t>The director/administrator:</a:t>
            </a:r>
          </a:p>
          <a:p>
            <a:pPr lvl="1"/>
            <a:r>
              <a:rPr lang="en-US" dirty="0"/>
              <a:t>Hires and evaluates library staff</a:t>
            </a:r>
          </a:p>
          <a:p>
            <a:pPr lvl="1"/>
            <a:r>
              <a:rPr lang="en-US" dirty="0"/>
              <a:t>Proposes policies and carries out approved policies</a:t>
            </a:r>
          </a:p>
          <a:p>
            <a:pPr lvl="1"/>
            <a:r>
              <a:rPr lang="en-US" dirty="0"/>
              <a:t>Manages day-to-day operations of the library</a:t>
            </a:r>
          </a:p>
          <a:p>
            <a:pPr lvl="1"/>
            <a:r>
              <a:rPr lang="en-US" dirty="0"/>
              <a:t>Delegates library functions to staff members</a:t>
            </a:r>
          </a:p>
          <a:p>
            <a:pPr lvl="1"/>
            <a:r>
              <a:rPr lang="en-US" dirty="0"/>
              <a:t>Prepares and submits a budget request and maintains complete and accurate financial records</a:t>
            </a:r>
          </a:p>
          <a:p>
            <a:pPr lvl="1"/>
            <a:r>
              <a:rPr lang="en-US" dirty="0"/>
              <a:t>Participates in continuing education and encourages staff to do the same</a:t>
            </a:r>
          </a:p>
          <a:p>
            <a:pPr lvl="1"/>
            <a:r>
              <a:rPr lang="en-US" dirty="0"/>
              <a:t>Selects and orders books and other library materials or delegates this task to staff members</a:t>
            </a:r>
          </a:p>
          <a:p>
            <a:pPr lvl="1"/>
            <a:r>
              <a:rPr lang="en-US" dirty="0"/>
              <a:t>Advocates for the library in the community</a:t>
            </a:r>
          </a:p>
        </p:txBody>
      </p:sp>
    </p:spTree>
    <p:extLst>
      <p:ext uri="{BB962C8B-B14F-4D97-AF65-F5344CB8AC3E}">
        <p14:creationId xmlns:p14="http://schemas.microsoft.com/office/powerpoint/2010/main" val="911502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0E6CF-4497-A2B0-D005-7CEF32D33F08}"/>
              </a:ext>
            </a:extLst>
          </p:cNvPr>
          <p:cNvSpPr>
            <a:spLocks noGrp="1"/>
          </p:cNvSpPr>
          <p:nvPr>
            <p:ph type="title"/>
          </p:nvPr>
        </p:nvSpPr>
        <p:spPr/>
        <p:txBody>
          <a:bodyPr/>
          <a:lstStyle/>
          <a:p>
            <a:r>
              <a:rPr lang="en-US" dirty="0"/>
              <a:t>Common Criteria for Selection</a:t>
            </a:r>
          </a:p>
        </p:txBody>
      </p:sp>
      <p:sp>
        <p:nvSpPr>
          <p:cNvPr id="3" name="Content Placeholder 2">
            <a:extLst>
              <a:ext uri="{FF2B5EF4-FFF2-40B4-BE49-F238E27FC236}">
                <a16:creationId xmlns:a16="http://schemas.microsoft.com/office/drawing/2014/main" id="{50E4B94E-FC56-992E-DCB8-716D77115F12}"/>
              </a:ext>
            </a:extLst>
          </p:cNvPr>
          <p:cNvSpPr>
            <a:spLocks noGrp="1"/>
          </p:cNvSpPr>
          <p:nvPr>
            <p:ph idx="1"/>
          </p:nvPr>
        </p:nvSpPr>
        <p:spPr/>
        <p:txBody>
          <a:bodyPr>
            <a:normAutofit/>
          </a:bodyPr>
          <a:lstStyle/>
          <a:p>
            <a:r>
              <a:rPr lang="en-US" sz="2000" dirty="0"/>
              <a:t>Demonstrated and anticipated needs of library users</a:t>
            </a:r>
          </a:p>
          <a:p>
            <a:pPr lvl="1"/>
            <a:r>
              <a:rPr lang="en-US" sz="1800" dirty="0"/>
              <a:t>Local interest</a:t>
            </a:r>
          </a:p>
          <a:p>
            <a:r>
              <a:rPr lang="en-US" sz="2000" dirty="0"/>
              <a:t>Reputation, authority, and literary skills of the author</a:t>
            </a:r>
          </a:p>
          <a:p>
            <a:r>
              <a:rPr lang="en-US" sz="2000" dirty="0"/>
              <a:t>Timeliness of topic</a:t>
            </a:r>
          </a:p>
          <a:p>
            <a:r>
              <a:rPr lang="en-US" sz="2000" dirty="0"/>
              <a:t>Positive reviews in reputable professional journals such as </a:t>
            </a:r>
            <a:r>
              <a:rPr lang="en-US" sz="2000" i="1" dirty="0"/>
              <a:t>School Library Journal</a:t>
            </a:r>
          </a:p>
          <a:p>
            <a:r>
              <a:rPr lang="en-US" sz="2000" dirty="0"/>
              <a:t>Existing holdings in subject area</a:t>
            </a:r>
          </a:p>
          <a:p>
            <a:r>
              <a:rPr lang="en-US" sz="2000" dirty="0"/>
              <a:t>Budget and physical space</a:t>
            </a:r>
          </a:p>
          <a:p>
            <a:r>
              <a:rPr lang="en-US" sz="2000" dirty="0"/>
              <a:t>Availability through interlibrary loan</a:t>
            </a:r>
          </a:p>
        </p:txBody>
      </p:sp>
    </p:spTree>
    <p:extLst>
      <p:ext uri="{BB962C8B-B14F-4D97-AF65-F5344CB8AC3E}">
        <p14:creationId xmlns:p14="http://schemas.microsoft.com/office/powerpoint/2010/main" val="2614960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AD121-02C6-1503-788E-96F07A53F7E2}"/>
              </a:ext>
            </a:extLst>
          </p:cNvPr>
          <p:cNvSpPr>
            <a:spLocks noGrp="1"/>
          </p:cNvSpPr>
          <p:nvPr>
            <p:ph type="title"/>
          </p:nvPr>
        </p:nvSpPr>
        <p:spPr/>
        <p:txBody>
          <a:bodyPr/>
          <a:lstStyle/>
          <a:p>
            <a:r>
              <a:rPr lang="en-US" dirty="0"/>
              <a:t>Controversial Materials</a:t>
            </a:r>
          </a:p>
        </p:txBody>
      </p:sp>
      <p:sp>
        <p:nvSpPr>
          <p:cNvPr id="3" name="Content Placeholder 2">
            <a:extLst>
              <a:ext uri="{FF2B5EF4-FFF2-40B4-BE49-F238E27FC236}">
                <a16:creationId xmlns:a16="http://schemas.microsoft.com/office/drawing/2014/main" id="{DB86B1FA-1119-E5DC-5906-8E7804FD5DD1}"/>
              </a:ext>
            </a:extLst>
          </p:cNvPr>
          <p:cNvSpPr>
            <a:spLocks noGrp="1"/>
          </p:cNvSpPr>
          <p:nvPr>
            <p:ph idx="1"/>
          </p:nvPr>
        </p:nvSpPr>
        <p:spPr/>
        <p:txBody>
          <a:bodyPr>
            <a:normAutofit/>
          </a:bodyPr>
          <a:lstStyle/>
          <a:p>
            <a:r>
              <a:rPr lang="en-US" sz="2800" dirty="0"/>
              <a:t>Representation of a diversity of views and expression is a major goal of library collections</a:t>
            </a:r>
          </a:p>
          <a:p>
            <a:r>
              <a:rPr lang="en-US" sz="2800" dirty="0"/>
              <a:t>Materials are not restricted due to frankness of language or content</a:t>
            </a:r>
          </a:p>
          <a:p>
            <a:r>
              <a:rPr lang="en-US" sz="2800" dirty="0"/>
              <a:t>Parents and legal guardians are responsible for what their children are reading</a:t>
            </a:r>
          </a:p>
          <a:p>
            <a:r>
              <a:rPr lang="en-US" sz="2800" dirty="0"/>
              <a:t>Materials may be routinely removed due to physical damage, outdated content, and lack of checkouts, not controversy</a:t>
            </a:r>
          </a:p>
        </p:txBody>
      </p:sp>
    </p:spTree>
    <p:extLst>
      <p:ext uri="{BB962C8B-B14F-4D97-AF65-F5344CB8AC3E}">
        <p14:creationId xmlns:p14="http://schemas.microsoft.com/office/powerpoint/2010/main" val="1965920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764F4-0898-B798-64B7-CC752F579949}"/>
              </a:ext>
            </a:extLst>
          </p:cNvPr>
          <p:cNvSpPr>
            <a:spLocks noGrp="1"/>
          </p:cNvSpPr>
          <p:nvPr>
            <p:ph type="title"/>
          </p:nvPr>
        </p:nvSpPr>
        <p:spPr/>
        <p:txBody>
          <a:bodyPr/>
          <a:lstStyle/>
          <a:p>
            <a:r>
              <a:rPr lang="en-US" dirty="0"/>
              <a:t>First Amendment</a:t>
            </a:r>
          </a:p>
        </p:txBody>
      </p:sp>
      <p:sp>
        <p:nvSpPr>
          <p:cNvPr id="3" name="Content Placeholder 2">
            <a:extLst>
              <a:ext uri="{FF2B5EF4-FFF2-40B4-BE49-F238E27FC236}">
                <a16:creationId xmlns:a16="http://schemas.microsoft.com/office/drawing/2014/main" id="{B0CDE640-3CFB-0DCF-CCE9-6CDA30722F1F}"/>
              </a:ext>
            </a:extLst>
          </p:cNvPr>
          <p:cNvSpPr>
            <a:spLocks noGrp="1"/>
          </p:cNvSpPr>
          <p:nvPr>
            <p:ph idx="1"/>
          </p:nvPr>
        </p:nvSpPr>
        <p:spPr>
          <a:xfrm>
            <a:off x="581192" y="2028825"/>
            <a:ext cx="11029615" cy="1785938"/>
          </a:xfrm>
        </p:spPr>
        <p:txBody>
          <a:bodyPr>
            <a:normAutofit/>
          </a:bodyPr>
          <a:lstStyle/>
          <a:p>
            <a:pPr marL="0" indent="0">
              <a:buNone/>
            </a:pPr>
            <a:r>
              <a:rPr lang="en-US" sz="2400" i="1" dirty="0"/>
              <a:t>Congress shall make no law respecting an establishment of religion, or prohibiting the free exercise thereof; or abridging the freedom of speech, or of the press; or the right of the people peaceably to assemble, and to petition the Government for a redress of grievances.</a:t>
            </a:r>
          </a:p>
        </p:txBody>
      </p:sp>
      <p:sp>
        <p:nvSpPr>
          <p:cNvPr id="4" name="Content Placeholder 2">
            <a:extLst>
              <a:ext uri="{FF2B5EF4-FFF2-40B4-BE49-F238E27FC236}">
                <a16:creationId xmlns:a16="http://schemas.microsoft.com/office/drawing/2014/main" id="{DEB87740-078E-8E2D-14BD-B956285DCF90}"/>
              </a:ext>
            </a:extLst>
          </p:cNvPr>
          <p:cNvSpPr txBox="1">
            <a:spLocks/>
          </p:cNvSpPr>
          <p:nvPr/>
        </p:nvSpPr>
        <p:spPr>
          <a:xfrm>
            <a:off x="581192" y="3429000"/>
            <a:ext cx="11029615" cy="2429798"/>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000" dirty="0"/>
              <a:t>Protects against government attempts to suppress speech and publishing</a:t>
            </a:r>
          </a:p>
          <a:p>
            <a:r>
              <a:rPr lang="en-US" sz="2000" dirty="0"/>
              <a:t>Courts have held that the “right to receive information” is essential to freedom of speech</a:t>
            </a:r>
          </a:p>
          <a:p>
            <a:r>
              <a:rPr lang="en-US" sz="2000" dirty="0"/>
              <a:t>Unprotected speech includes obscenity, child pornography, defamatory speech, false advertising, true threats, and fighting words</a:t>
            </a:r>
          </a:p>
        </p:txBody>
      </p:sp>
    </p:spTree>
    <p:extLst>
      <p:ext uri="{BB962C8B-B14F-4D97-AF65-F5344CB8AC3E}">
        <p14:creationId xmlns:p14="http://schemas.microsoft.com/office/powerpoint/2010/main" val="1914820745"/>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29f3553-1680-48dd-8e6e-9b64a0ee623d" xsi:nil="true"/>
    <lcf76f155ced4ddcb4097134ff3c332f xmlns="2d935343-5a09-4cfb-b972-d7007d41cda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08A0B290FF9A48A62B6AC6CE8CCCCF" ma:contentTypeVersion="17" ma:contentTypeDescription="Create a new document." ma:contentTypeScope="" ma:versionID="c245898e36d6da5d3069fdc8cb4faa69">
  <xsd:schema xmlns:xsd="http://www.w3.org/2001/XMLSchema" xmlns:xs="http://www.w3.org/2001/XMLSchema" xmlns:p="http://schemas.microsoft.com/office/2006/metadata/properties" xmlns:ns2="229f3553-1680-48dd-8e6e-9b64a0ee623d" xmlns:ns3="2d935343-5a09-4cfb-b972-d7007d41cda6" targetNamespace="http://schemas.microsoft.com/office/2006/metadata/properties" ma:root="true" ma:fieldsID="2efbc84a17fcb2f0cfbc9672fea790af" ns2:_="" ns3:_="">
    <xsd:import namespace="229f3553-1680-48dd-8e6e-9b64a0ee623d"/>
    <xsd:import namespace="2d935343-5a09-4cfb-b972-d7007d41cda6"/>
    <xsd:element name="properties">
      <xsd:complexType>
        <xsd:sequence>
          <xsd:element name="documentManagement">
            <xsd:complexType>
              <xsd:all>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f3553-1680-48dd-8e6e-9b64a0ee623d"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LastSharedByUser" ma:index="9" nillable="true" ma:displayName="Last Shared By User" ma:description="" ma:internalName="LastSharedByUser" ma:readOnly="true">
      <xsd:simpleType>
        <xsd:restriction base="dms:Note">
          <xsd:maxLength value="255"/>
        </xsd:restriction>
      </xsd:simpleType>
    </xsd:element>
    <xsd:element name="LastSharedByTime" ma:index="10" nillable="true" ma:displayName="Last Shared By Time" ma:description="" ma:internalName="LastSharedByTime" ma:readOnly="true">
      <xsd:simpleType>
        <xsd:restriction base="dms:DateTime"/>
      </xsd:simpleType>
    </xsd:element>
    <xsd:element name="TaxCatchAll" ma:index="24" nillable="true" ma:displayName="Taxonomy Catch All Column" ma:hidden="true" ma:list="{8f61d90f-c36c-407a-a888-286432e15757}" ma:internalName="TaxCatchAll" ma:showField="CatchAllData" ma:web="229f3553-1680-48dd-8e6e-9b64a0ee623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d935343-5a09-4cfb-b972-d7007d41cda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6e9dfe6-debb-48c5-a5a2-a7297568a0c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ACA869-EA7D-4C0D-88AF-B2C5ACE622A5}">
  <ds:schemaRefs>
    <ds:schemaRef ds:uri="http://schemas.microsoft.com/sharepoint/v3/contenttype/forms"/>
  </ds:schemaRefs>
</ds:datastoreItem>
</file>

<file path=customXml/itemProps2.xml><?xml version="1.0" encoding="utf-8"?>
<ds:datastoreItem xmlns:ds="http://schemas.openxmlformats.org/officeDocument/2006/customXml" ds:itemID="{5DA7D705-19AE-434E-B664-7E59FAF61B1A}">
  <ds:schemaRefs>
    <ds:schemaRef ds:uri="http://schemas.microsoft.com/office/2006/metadata/properties"/>
    <ds:schemaRef ds:uri="http://schemas.microsoft.com/office/2006/documentManagement/types"/>
    <ds:schemaRef ds:uri="229f3553-1680-48dd-8e6e-9b64a0ee623d"/>
    <ds:schemaRef ds:uri="2d935343-5a09-4cfb-b972-d7007d41cda6"/>
    <ds:schemaRef ds:uri="http://schemas.openxmlformats.org/package/2006/metadata/core-properties"/>
    <ds:schemaRef ds:uri="http://purl.org/dc/term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8D50AA23-1DB8-40B3-981F-0C039B0852CC}">
  <ds:schemaRefs>
    <ds:schemaRef ds:uri="229f3553-1680-48dd-8e6e-9b64a0ee623d"/>
    <ds:schemaRef ds:uri="2d935343-5a09-4cfb-b972-d7007d41cd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{A5BE27B2-A9E2-8845-AAAC-23887381C6F2}tf10001123</Template>
  <TotalTime>180</TotalTime>
  <Words>1166</Words>
  <Application>Microsoft Macintosh PowerPoint</Application>
  <PresentationFormat>Widescreen</PresentationFormat>
  <Paragraphs>130</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Gill Sans MT</vt:lpstr>
      <vt:lpstr>Wingdings 2</vt:lpstr>
      <vt:lpstr>Dividend</vt:lpstr>
      <vt:lpstr>The Freedom to Read</vt:lpstr>
      <vt:lpstr>What is MI Right to Read?</vt:lpstr>
      <vt:lpstr>How Are Library Materials Selected?</vt:lpstr>
      <vt:lpstr>Library Policies</vt:lpstr>
      <vt:lpstr>What is a Board?</vt:lpstr>
      <vt:lpstr>Responsibilities</vt:lpstr>
      <vt:lpstr>Common Criteria for Selection</vt:lpstr>
      <vt:lpstr>Controversial Materials</vt:lpstr>
      <vt:lpstr>First Amendment</vt:lpstr>
      <vt:lpstr>Censorship at the Library</vt:lpstr>
      <vt:lpstr>What is Censorship?</vt:lpstr>
      <vt:lpstr>How are Books Banned?</vt:lpstr>
      <vt:lpstr>Forms of Censorship</vt:lpstr>
      <vt:lpstr>“Soft” Censorship</vt:lpstr>
      <vt:lpstr>Censorship is on the Rise</vt:lpstr>
      <vt:lpstr>PowerPoint Presentation</vt:lpstr>
      <vt:lpstr>Banning Books is Bad for Communities</vt:lpstr>
      <vt:lpstr>Most Americans Oppose Book banning</vt:lpstr>
      <vt:lpstr>Most Michiganders Oppose Book banning</vt:lpstr>
      <vt:lpstr>Impact on diversity, equity, inclusion, and access</vt:lpstr>
      <vt:lpstr>PowerPoint Presentation</vt:lpstr>
      <vt:lpstr>How Are Challenges Handled?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Freedom to Read</dc:title>
  <dc:creator>Keeley Briggs</dc:creator>
  <cp:lastModifiedBy>Keeley Briggs</cp:lastModifiedBy>
  <cp:revision>5</cp:revision>
  <dcterms:created xsi:type="dcterms:W3CDTF">2022-08-29T17:03:49Z</dcterms:created>
  <dcterms:modified xsi:type="dcterms:W3CDTF">2023-06-19T14:10:33Z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0x010100B708A0B290FF9A48A62B6AC6CE8CCCCF</vt:lpwstr>
  </property>
  <property fmtid="{D5CDD505-2E9C-101B-9397-08002B2CF9AE}" pid="3" name="MediaServiceImageTags">
    <vt:lpwstr/>
  </property>
</Properties>
</file>